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57" r:id="rId13"/>
    <p:sldId id="258" r:id="rId14"/>
    <p:sldId id="259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0" r:id="rId40"/>
    <p:sldId id="295" r:id="rId41"/>
    <p:sldId id="296" r:id="rId42"/>
    <p:sldId id="299" r:id="rId43"/>
    <p:sldId id="297" r:id="rId44"/>
    <p:sldId id="300" r:id="rId45"/>
    <p:sldId id="298" r:id="rId46"/>
    <p:sldId id="301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02" r:id="rId60"/>
    <p:sldId id="303" r:id="rId61"/>
    <p:sldId id="306" r:id="rId62"/>
    <p:sldId id="304" r:id="rId63"/>
    <p:sldId id="308" r:id="rId64"/>
    <p:sldId id="305" r:id="rId65"/>
    <p:sldId id="307" r:id="rId66"/>
    <p:sldId id="309" r:id="rId67"/>
    <p:sldId id="310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0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6D529-BD89-4856-AFDF-99796C58CC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9839D3D-6A56-4670-991D-F8A944929F12}">
      <dgm:prSet/>
      <dgm:spPr/>
      <dgm:t>
        <a:bodyPr/>
        <a:lstStyle/>
        <a:p>
          <a:pPr rtl="0"/>
          <a:r>
            <a:rPr lang="en-US" b="1" dirty="0" smtClean="0"/>
            <a:t>Protocol criteria for decannulation attempt</a:t>
          </a:r>
          <a:endParaRPr lang="en-IN" b="1" dirty="0"/>
        </a:p>
      </dgm:t>
    </dgm:pt>
    <dgm:pt modelId="{1BFDAA09-816D-455E-9573-7693E1D8DB02}" type="parTrans" cxnId="{DC948F71-7744-4C62-8EBE-B8C26FF9731B}">
      <dgm:prSet/>
      <dgm:spPr/>
      <dgm:t>
        <a:bodyPr/>
        <a:lstStyle/>
        <a:p>
          <a:endParaRPr lang="en-IN"/>
        </a:p>
      </dgm:t>
    </dgm:pt>
    <dgm:pt modelId="{D64BF60D-D87D-4452-9971-2E59B41BD173}" type="sibTrans" cxnId="{DC948F71-7744-4C62-8EBE-B8C26FF9731B}">
      <dgm:prSet/>
      <dgm:spPr/>
      <dgm:t>
        <a:bodyPr/>
        <a:lstStyle/>
        <a:p>
          <a:endParaRPr lang="en-IN"/>
        </a:p>
      </dgm:t>
    </dgm:pt>
    <dgm:pt modelId="{8C03B9D6-2E44-4122-84C5-155951F3F37C}">
      <dgm:prSet/>
      <dgm:spPr/>
      <dgm:t>
        <a:bodyPr/>
        <a:lstStyle/>
        <a:p>
          <a:pPr rtl="0"/>
          <a:r>
            <a:rPr lang="en-US" smtClean="0"/>
            <a:t>Absence of distress and normal ABG for 5days after prolonged ventilation </a:t>
          </a:r>
          <a:endParaRPr lang="en-IN"/>
        </a:p>
      </dgm:t>
    </dgm:pt>
    <dgm:pt modelId="{40E4EA63-FA46-498B-A928-55A63CCFFA3F}" type="parTrans" cxnId="{9124921B-6AFD-46C4-9EE2-1E1FA75456E8}">
      <dgm:prSet/>
      <dgm:spPr/>
      <dgm:t>
        <a:bodyPr/>
        <a:lstStyle/>
        <a:p>
          <a:endParaRPr lang="en-IN"/>
        </a:p>
      </dgm:t>
    </dgm:pt>
    <dgm:pt modelId="{87D55BC3-BFC5-4E15-A9B0-DF6FAF036FB9}" type="sibTrans" cxnId="{9124921B-6AFD-46C4-9EE2-1E1FA75456E8}">
      <dgm:prSet/>
      <dgm:spPr/>
      <dgm:t>
        <a:bodyPr/>
        <a:lstStyle/>
        <a:p>
          <a:endParaRPr lang="en-IN"/>
        </a:p>
      </dgm:t>
    </dgm:pt>
    <dgm:pt modelId="{21E5181D-16EE-4802-B873-7C73A4E89F9F}">
      <dgm:prSet/>
      <dgm:spPr/>
      <dgm:t>
        <a:bodyPr/>
        <a:lstStyle/>
        <a:p>
          <a:pPr rtl="0"/>
          <a:r>
            <a:rPr lang="en-US" b="0" smtClean="0"/>
            <a:t>Clinically stable</a:t>
          </a:r>
          <a:endParaRPr lang="en-IN"/>
        </a:p>
      </dgm:t>
    </dgm:pt>
    <dgm:pt modelId="{5D756778-69CC-4325-930D-3D4AA72D4EA1}" type="parTrans" cxnId="{3FF0361F-BC8E-44CD-B384-D2DF94483005}">
      <dgm:prSet/>
      <dgm:spPr/>
      <dgm:t>
        <a:bodyPr/>
        <a:lstStyle/>
        <a:p>
          <a:endParaRPr lang="en-IN"/>
        </a:p>
      </dgm:t>
    </dgm:pt>
    <dgm:pt modelId="{8C71A3BF-3470-4380-B100-C170F4D127D2}" type="sibTrans" cxnId="{3FF0361F-BC8E-44CD-B384-D2DF94483005}">
      <dgm:prSet/>
      <dgm:spPr/>
      <dgm:t>
        <a:bodyPr/>
        <a:lstStyle/>
        <a:p>
          <a:endParaRPr lang="en-IN"/>
        </a:p>
      </dgm:t>
    </dgm:pt>
    <dgm:pt modelId="{FF0B1867-29D2-42BA-9F1A-D6D8426499AA}">
      <dgm:prSet/>
      <dgm:spPr/>
      <dgm:t>
        <a:bodyPr/>
        <a:lstStyle/>
        <a:p>
          <a:pPr rtl="0"/>
          <a:r>
            <a:rPr lang="en-US" b="0" smtClean="0"/>
            <a:t>Hemodynamic stability</a:t>
          </a:r>
          <a:endParaRPr lang="en-IN"/>
        </a:p>
      </dgm:t>
    </dgm:pt>
    <dgm:pt modelId="{73FF98B5-60A7-4B49-B2F4-F6016822868E}" type="parTrans" cxnId="{99DF9C9F-2CB1-4320-8F55-5D8E37B9DE08}">
      <dgm:prSet/>
      <dgm:spPr/>
      <dgm:t>
        <a:bodyPr/>
        <a:lstStyle/>
        <a:p>
          <a:endParaRPr lang="en-IN"/>
        </a:p>
      </dgm:t>
    </dgm:pt>
    <dgm:pt modelId="{B0B8EADF-53D9-40D0-B3FA-9B3AAFCA762A}" type="sibTrans" cxnId="{99DF9C9F-2CB1-4320-8F55-5D8E37B9DE08}">
      <dgm:prSet/>
      <dgm:spPr/>
      <dgm:t>
        <a:bodyPr/>
        <a:lstStyle/>
        <a:p>
          <a:endParaRPr lang="en-IN"/>
        </a:p>
      </dgm:t>
    </dgm:pt>
    <dgm:pt modelId="{FDB34DC0-3AD1-4167-B2CF-70F5FC148904}">
      <dgm:prSet/>
      <dgm:spPr/>
      <dgm:t>
        <a:bodyPr/>
        <a:lstStyle/>
        <a:p>
          <a:pPr rtl="0"/>
          <a:r>
            <a:rPr lang="en-US" smtClean="0"/>
            <a:t>Absence of fever/sepsis</a:t>
          </a:r>
          <a:endParaRPr lang="en-IN"/>
        </a:p>
      </dgm:t>
    </dgm:pt>
    <dgm:pt modelId="{33B1B9AC-3674-4FEE-98AD-6F72539F6278}" type="parTrans" cxnId="{34096CE1-A1D6-45F3-8B2E-ECC559D8F983}">
      <dgm:prSet/>
      <dgm:spPr/>
      <dgm:t>
        <a:bodyPr/>
        <a:lstStyle/>
        <a:p>
          <a:endParaRPr lang="en-IN"/>
        </a:p>
      </dgm:t>
    </dgm:pt>
    <dgm:pt modelId="{2AE4E958-E362-47F3-AC81-DA7D522C8018}" type="sibTrans" cxnId="{34096CE1-A1D6-45F3-8B2E-ECC559D8F983}">
      <dgm:prSet/>
      <dgm:spPr/>
      <dgm:t>
        <a:bodyPr/>
        <a:lstStyle/>
        <a:p>
          <a:endParaRPr lang="en-IN"/>
        </a:p>
      </dgm:t>
    </dgm:pt>
    <dgm:pt modelId="{0327C6E5-957D-481A-9324-DF1DE2EF968E}">
      <dgm:prSet/>
      <dgm:spPr/>
      <dgm:t>
        <a:bodyPr/>
        <a:lstStyle/>
        <a:p>
          <a:pPr rtl="0"/>
          <a:r>
            <a:rPr lang="en-US" b="0" dirty="0" err="1" smtClean="0"/>
            <a:t>PaCO</a:t>
          </a:r>
          <a:r>
            <a:rPr lang="en-US" b="0" baseline="-25000" dirty="0" err="1" smtClean="0"/>
            <a:t>2</a:t>
          </a:r>
          <a:r>
            <a:rPr lang="en-US" b="0" baseline="-25000" dirty="0" smtClean="0"/>
            <a:t>  </a:t>
          </a:r>
          <a:r>
            <a:rPr lang="en-US" b="0" dirty="0" smtClean="0"/>
            <a:t> &lt; 60 mm Hg</a:t>
          </a:r>
          <a:endParaRPr lang="en-IN" dirty="0"/>
        </a:p>
      </dgm:t>
    </dgm:pt>
    <dgm:pt modelId="{C4EDBEC0-7455-4BF9-AB8C-978FA79A5615}" type="parTrans" cxnId="{FA12CD91-DDE3-42D4-8A8A-5C2B78D8B653}">
      <dgm:prSet/>
      <dgm:spPr/>
      <dgm:t>
        <a:bodyPr/>
        <a:lstStyle/>
        <a:p>
          <a:endParaRPr lang="en-IN"/>
        </a:p>
      </dgm:t>
    </dgm:pt>
    <dgm:pt modelId="{19FC75D1-C1E0-4C89-8E9C-7DA73D04B84F}" type="sibTrans" cxnId="{FA12CD91-DDE3-42D4-8A8A-5C2B78D8B653}">
      <dgm:prSet/>
      <dgm:spPr/>
      <dgm:t>
        <a:bodyPr/>
        <a:lstStyle/>
        <a:p>
          <a:endParaRPr lang="en-IN"/>
        </a:p>
      </dgm:t>
    </dgm:pt>
    <dgm:pt modelId="{33D82C89-53D2-4C6A-AC14-C83BA62D3252}">
      <dgm:prSet/>
      <dgm:spPr/>
      <dgm:t>
        <a:bodyPr/>
        <a:lstStyle/>
        <a:p>
          <a:pPr rtl="0"/>
          <a:r>
            <a:rPr lang="en-US" smtClean="0"/>
            <a:t>Endoscopy to rule out &gt; 30% stenosis</a:t>
          </a:r>
          <a:endParaRPr lang="en-IN"/>
        </a:p>
      </dgm:t>
    </dgm:pt>
    <dgm:pt modelId="{33F37E99-AE5A-41DB-A69A-13EF086A011F}" type="parTrans" cxnId="{110AF3B6-3ED9-44FC-BD7F-D878725FCFD5}">
      <dgm:prSet/>
      <dgm:spPr/>
      <dgm:t>
        <a:bodyPr/>
        <a:lstStyle/>
        <a:p>
          <a:endParaRPr lang="en-IN"/>
        </a:p>
      </dgm:t>
    </dgm:pt>
    <dgm:pt modelId="{A2DF3A11-B33B-4B56-8C6D-348A56DC3106}" type="sibTrans" cxnId="{110AF3B6-3ED9-44FC-BD7F-D878725FCFD5}">
      <dgm:prSet/>
      <dgm:spPr/>
      <dgm:t>
        <a:bodyPr/>
        <a:lstStyle/>
        <a:p>
          <a:endParaRPr lang="en-IN"/>
        </a:p>
      </dgm:t>
    </dgm:pt>
    <dgm:pt modelId="{BFE5275F-D183-4EE8-97BE-67A4304E9253}">
      <dgm:prSet/>
      <dgm:spPr/>
      <dgm:t>
        <a:bodyPr/>
        <a:lstStyle/>
        <a:p>
          <a:pPr rtl="0"/>
          <a:r>
            <a:rPr lang="en-US" b="0" smtClean="0"/>
            <a:t>Absence of delirium </a:t>
          </a:r>
          <a:endParaRPr lang="en-IN"/>
        </a:p>
      </dgm:t>
    </dgm:pt>
    <dgm:pt modelId="{CA38D03B-75C3-44F3-81BE-2B49EBB3F803}" type="parTrans" cxnId="{9565D07E-159E-4980-9797-DC7407DE330F}">
      <dgm:prSet/>
      <dgm:spPr/>
      <dgm:t>
        <a:bodyPr/>
        <a:lstStyle/>
        <a:p>
          <a:endParaRPr lang="en-IN"/>
        </a:p>
      </dgm:t>
    </dgm:pt>
    <dgm:pt modelId="{24FC0A00-1103-4D58-BA91-F1C154C11CF3}" type="sibTrans" cxnId="{9565D07E-159E-4980-9797-DC7407DE330F}">
      <dgm:prSet/>
      <dgm:spPr/>
      <dgm:t>
        <a:bodyPr/>
        <a:lstStyle/>
        <a:p>
          <a:endParaRPr lang="en-IN"/>
        </a:p>
      </dgm:t>
    </dgm:pt>
    <dgm:pt modelId="{81B5827B-0B2E-4517-A425-CB9D1D1AA4E2}">
      <dgm:prSet/>
      <dgm:spPr/>
      <dgm:t>
        <a:bodyPr/>
        <a:lstStyle/>
        <a:p>
          <a:pPr rtl="0"/>
          <a:r>
            <a:rPr lang="en-US" smtClean="0"/>
            <a:t>Adequate gag/swallowing</a:t>
          </a:r>
          <a:endParaRPr lang="en-IN"/>
        </a:p>
      </dgm:t>
    </dgm:pt>
    <dgm:pt modelId="{DC8729F0-E62D-43B9-9241-74318B332AF0}" type="parTrans" cxnId="{9887A25E-24CE-46B4-83BD-D4BA955A5DE7}">
      <dgm:prSet/>
      <dgm:spPr/>
      <dgm:t>
        <a:bodyPr/>
        <a:lstStyle/>
        <a:p>
          <a:endParaRPr lang="en-IN"/>
        </a:p>
      </dgm:t>
    </dgm:pt>
    <dgm:pt modelId="{42473507-B544-4F4A-ACB7-1773B42A797E}" type="sibTrans" cxnId="{9887A25E-24CE-46B4-83BD-D4BA955A5DE7}">
      <dgm:prSet/>
      <dgm:spPr/>
      <dgm:t>
        <a:bodyPr/>
        <a:lstStyle/>
        <a:p>
          <a:endParaRPr lang="en-IN"/>
        </a:p>
      </dgm:t>
    </dgm:pt>
    <dgm:pt modelId="{84F49540-BC63-4BD3-AA0C-702B32B01E9E}">
      <dgm:prSet/>
      <dgm:spPr/>
      <dgm:t>
        <a:bodyPr/>
        <a:lstStyle/>
        <a:p>
          <a:pPr rtl="0"/>
          <a:r>
            <a:rPr lang="en-US" b="0" smtClean="0"/>
            <a:t>Patient able to expectorate on request</a:t>
          </a:r>
          <a:endParaRPr lang="en-IN"/>
        </a:p>
      </dgm:t>
    </dgm:pt>
    <dgm:pt modelId="{907C598F-D13F-4D56-B4A0-AE610F273BC0}" type="parTrans" cxnId="{076C71F8-F755-45DE-8DD7-34C5C874AE93}">
      <dgm:prSet/>
      <dgm:spPr/>
      <dgm:t>
        <a:bodyPr/>
        <a:lstStyle/>
        <a:p>
          <a:endParaRPr lang="en-IN"/>
        </a:p>
      </dgm:t>
    </dgm:pt>
    <dgm:pt modelId="{6D8EF19B-633D-4E20-B813-64373C4CC920}" type="sibTrans" cxnId="{076C71F8-F755-45DE-8DD7-34C5C874AE93}">
      <dgm:prSet/>
      <dgm:spPr/>
      <dgm:t>
        <a:bodyPr/>
        <a:lstStyle/>
        <a:p>
          <a:endParaRPr lang="en-IN"/>
        </a:p>
      </dgm:t>
    </dgm:pt>
    <dgm:pt modelId="{95D19BA2-7B78-4944-843D-FA8EF9EB398E}">
      <dgm:prSet/>
      <dgm:spPr/>
      <dgm:t>
        <a:bodyPr/>
        <a:lstStyle/>
        <a:p>
          <a:pPr rtl="0"/>
          <a:r>
            <a:rPr lang="en-US" dirty="0" smtClean="0"/>
            <a:t>Maximum expiratory pressure ≥ 40 mm Hg</a:t>
          </a:r>
          <a:endParaRPr lang="en-IN" dirty="0"/>
        </a:p>
      </dgm:t>
    </dgm:pt>
    <dgm:pt modelId="{F1239BDF-14AE-42D3-A750-54B19880FF32}" type="parTrans" cxnId="{8B9856F7-D962-4C4A-8C4F-806D3C8C1F86}">
      <dgm:prSet/>
      <dgm:spPr/>
      <dgm:t>
        <a:bodyPr/>
        <a:lstStyle/>
        <a:p>
          <a:endParaRPr lang="en-IN"/>
        </a:p>
      </dgm:t>
    </dgm:pt>
    <dgm:pt modelId="{86E69069-81E4-4A43-91C3-C206E738C7AD}" type="sibTrans" cxnId="{8B9856F7-D962-4C4A-8C4F-806D3C8C1F86}">
      <dgm:prSet/>
      <dgm:spPr/>
      <dgm:t>
        <a:bodyPr/>
        <a:lstStyle/>
        <a:p>
          <a:endParaRPr lang="en-IN"/>
        </a:p>
      </dgm:t>
    </dgm:pt>
    <dgm:pt modelId="{0FBBDFA1-3FEE-46B9-86B2-4EBE43214313}" type="pres">
      <dgm:prSet presAssocID="{B426D529-BD89-4856-AFDF-99796C58CC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47DB318-E06D-46E8-9A71-2EF75FBEDAA6}" type="pres">
      <dgm:prSet presAssocID="{99839D3D-6A56-4670-991D-F8A944929F12}" presName="linNode" presStyleCnt="0"/>
      <dgm:spPr/>
    </dgm:pt>
    <dgm:pt modelId="{487B47AB-EB36-423E-AA92-0E5272BF6386}" type="pres">
      <dgm:prSet presAssocID="{99839D3D-6A56-4670-991D-F8A944929F1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564C2A-0B5D-4137-9015-B5CF20924701}" type="pres">
      <dgm:prSet presAssocID="{99839D3D-6A56-4670-991D-F8A944929F12}" presName="descendantText" presStyleLbl="alignAccFollowNode1" presStyleIdx="0" presStyleCnt="1" custScaleX="206823" custScaleY="1039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A12CD91-DDE3-42D4-8A8A-5C2B78D8B653}" srcId="{21E5181D-16EE-4802-B873-7C73A4E89F9F}" destId="{0327C6E5-957D-481A-9324-DF1DE2EF968E}" srcOrd="2" destOrd="0" parTransId="{C4EDBEC0-7455-4BF9-AB8C-978FA79A5615}" sibTransId="{19FC75D1-C1E0-4C89-8E9C-7DA73D04B84F}"/>
    <dgm:cxn modelId="{9C9B806E-BF14-48B8-9F21-5153E21B61FD}" type="presOf" srcId="{84F49540-BC63-4BD3-AA0C-702B32B01E9E}" destId="{03564C2A-0B5D-4137-9015-B5CF20924701}" srcOrd="0" destOrd="8" presId="urn:microsoft.com/office/officeart/2005/8/layout/vList5"/>
    <dgm:cxn modelId="{8B9856F7-D962-4C4A-8C4F-806D3C8C1F86}" srcId="{99839D3D-6A56-4670-991D-F8A944929F12}" destId="{95D19BA2-7B78-4944-843D-FA8EF9EB398E}" srcOrd="6" destOrd="0" parTransId="{F1239BDF-14AE-42D3-A750-54B19880FF32}" sibTransId="{86E69069-81E4-4A43-91C3-C206E738C7AD}"/>
    <dgm:cxn modelId="{50650147-9F13-40A7-BA06-0C56156D367C}" type="presOf" srcId="{99839D3D-6A56-4670-991D-F8A944929F12}" destId="{487B47AB-EB36-423E-AA92-0E5272BF6386}" srcOrd="0" destOrd="0" presId="urn:microsoft.com/office/officeart/2005/8/layout/vList5"/>
    <dgm:cxn modelId="{DB996C1D-0C5D-4652-A51B-4700C8725B46}" type="presOf" srcId="{B426D529-BD89-4856-AFDF-99796C58CCFE}" destId="{0FBBDFA1-3FEE-46B9-86B2-4EBE43214313}" srcOrd="0" destOrd="0" presId="urn:microsoft.com/office/officeart/2005/8/layout/vList5"/>
    <dgm:cxn modelId="{04991DD8-33A2-4493-B513-C3EBF81D3AF2}" type="presOf" srcId="{0327C6E5-957D-481A-9324-DF1DE2EF968E}" destId="{03564C2A-0B5D-4137-9015-B5CF20924701}" srcOrd="0" destOrd="4" presId="urn:microsoft.com/office/officeart/2005/8/layout/vList5"/>
    <dgm:cxn modelId="{F1E4AD25-FF61-4A39-B805-3F4D88B9BE6E}" type="presOf" srcId="{81B5827B-0B2E-4517-A425-CB9D1D1AA4E2}" destId="{03564C2A-0B5D-4137-9015-B5CF20924701}" srcOrd="0" destOrd="7" presId="urn:microsoft.com/office/officeart/2005/8/layout/vList5"/>
    <dgm:cxn modelId="{9124921B-6AFD-46C4-9EE2-1E1FA75456E8}" srcId="{99839D3D-6A56-4670-991D-F8A944929F12}" destId="{8C03B9D6-2E44-4122-84C5-155951F3F37C}" srcOrd="0" destOrd="0" parTransId="{40E4EA63-FA46-498B-A928-55A63CCFFA3F}" sibTransId="{87D55BC3-BFC5-4E15-A9B0-DF6FAF036FB9}"/>
    <dgm:cxn modelId="{076C71F8-F755-45DE-8DD7-34C5C874AE93}" srcId="{99839D3D-6A56-4670-991D-F8A944929F12}" destId="{84F49540-BC63-4BD3-AA0C-702B32B01E9E}" srcOrd="5" destOrd="0" parTransId="{907C598F-D13F-4D56-B4A0-AE610F273BC0}" sibTransId="{6D8EF19B-633D-4E20-B813-64373C4CC920}"/>
    <dgm:cxn modelId="{34096CE1-A1D6-45F3-8B2E-ECC559D8F983}" srcId="{21E5181D-16EE-4802-B873-7C73A4E89F9F}" destId="{FDB34DC0-3AD1-4167-B2CF-70F5FC148904}" srcOrd="1" destOrd="0" parTransId="{33B1B9AC-3674-4FEE-98AD-6F72539F6278}" sibTransId="{2AE4E958-E362-47F3-AC81-DA7D522C8018}"/>
    <dgm:cxn modelId="{BB92C64E-ACDA-4661-BB0C-1A4CF4AFE5A0}" type="presOf" srcId="{BFE5275F-D183-4EE8-97BE-67A4304E9253}" destId="{03564C2A-0B5D-4137-9015-B5CF20924701}" srcOrd="0" destOrd="6" presId="urn:microsoft.com/office/officeart/2005/8/layout/vList5"/>
    <dgm:cxn modelId="{FE5E3F7B-DD81-4592-A40B-6A34B267DEE0}" type="presOf" srcId="{FDB34DC0-3AD1-4167-B2CF-70F5FC148904}" destId="{03564C2A-0B5D-4137-9015-B5CF20924701}" srcOrd="0" destOrd="3" presId="urn:microsoft.com/office/officeart/2005/8/layout/vList5"/>
    <dgm:cxn modelId="{C370E3FC-E29F-4616-BE49-543625669BA0}" type="presOf" srcId="{8C03B9D6-2E44-4122-84C5-155951F3F37C}" destId="{03564C2A-0B5D-4137-9015-B5CF20924701}" srcOrd="0" destOrd="0" presId="urn:microsoft.com/office/officeart/2005/8/layout/vList5"/>
    <dgm:cxn modelId="{872ABDEA-CBB1-49E4-99D7-5C69CB2F862F}" type="presOf" srcId="{FF0B1867-29D2-42BA-9F1A-D6D8426499AA}" destId="{03564C2A-0B5D-4137-9015-B5CF20924701}" srcOrd="0" destOrd="2" presId="urn:microsoft.com/office/officeart/2005/8/layout/vList5"/>
    <dgm:cxn modelId="{2D6744E9-07DD-4C55-9C38-7732C83D30BA}" type="presOf" srcId="{21E5181D-16EE-4802-B873-7C73A4E89F9F}" destId="{03564C2A-0B5D-4137-9015-B5CF20924701}" srcOrd="0" destOrd="1" presId="urn:microsoft.com/office/officeart/2005/8/layout/vList5"/>
    <dgm:cxn modelId="{FA5590F8-5328-4CC8-8342-575CF9A1A096}" type="presOf" srcId="{33D82C89-53D2-4C6A-AC14-C83BA62D3252}" destId="{03564C2A-0B5D-4137-9015-B5CF20924701}" srcOrd="0" destOrd="5" presId="urn:microsoft.com/office/officeart/2005/8/layout/vList5"/>
    <dgm:cxn modelId="{110AF3B6-3ED9-44FC-BD7F-D878725FCFD5}" srcId="{99839D3D-6A56-4670-991D-F8A944929F12}" destId="{33D82C89-53D2-4C6A-AC14-C83BA62D3252}" srcOrd="2" destOrd="0" parTransId="{33F37E99-AE5A-41DB-A69A-13EF086A011F}" sibTransId="{A2DF3A11-B33B-4B56-8C6D-348A56DC3106}"/>
    <dgm:cxn modelId="{99DF9C9F-2CB1-4320-8F55-5D8E37B9DE08}" srcId="{21E5181D-16EE-4802-B873-7C73A4E89F9F}" destId="{FF0B1867-29D2-42BA-9F1A-D6D8426499AA}" srcOrd="0" destOrd="0" parTransId="{73FF98B5-60A7-4B49-B2F4-F6016822868E}" sibTransId="{B0B8EADF-53D9-40D0-B3FA-9B3AAFCA762A}"/>
    <dgm:cxn modelId="{E14BF9B7-474B-4811-B4B7-F33E8BACC336}" type="presOf" srcId="{95D19BA2-7B78-4944-843D-FA8EF9EB398E}" destId="{03564C2A-0B5D-4137-9015-B5CF20924701}" srcOrd="0" destOrd="9" presId="urn:microsoft.com/office/officeart/2005/8/layout/vList5"/>
    <dgm:cxn modelId="{DC948F71-7744-4C62-8EBE-B8C26FF9731B}" srcId="{B426D529-BD89-4856-AFDF-99796C58CCFE}" destId="{99839D3D-6A56-4670-991D-F8A944929F12}" srcOrd="0" destOrd="0" parTransId="{1BFDAA09-816D-455E-9573-7693E1D8DB02}" sibTransId="{D64BF60D-D87D-4452-9971-2E59B41BD173}"/>
    <dgm:cxn modelId="{3FF0361F-BC8E-44CD-B384-D2DF94483005}" srcId="{99839D3D-6A56-4670-991D-F8A944929F12}" destId="{21E5181D-16EE-4802-B873-7C73A4E89F9F}" srcOrd="1" destOrd="0" parTransId="{5D756778-69CC-4325-930D-3D4AA72D4EA1}" sibTransId="{8C71A3BF-3470-4380-B100-C170F4D127D2}"/>
    <dgm:cxn modelId="{9565D07E-159E-4980-9797-DC7407DE330F}" srcId="{99839D3D-6A56-4670-991D-F8A944929F12}" destId="{BFE5275F-D183-4EE8-97BE-67A4304E9253}" srcOrd="3" destOrd="0" parTransId="{CA38D03B-75C3-44F3-81BE-2B49EBB3F803}" sibTransId="{24FC0A00-1103-4D58-BA91-F1C154C11CF3}"/>
    <dgm:cxn modelId="{9887A25E-24CE-46B4-83BD-D4BA955A5DE7}" srcId="{99839D3D-6A56-4670-991D-F8A944929F12}" destId="{81B5827B-0B2E-4517-A425-CB9D1D1AA4E2}" srcOrd="4" destOrd="0" parTransId="{DC8729F0-E62D-43B9-9241-74318B332AF0}" sibTransId="{42473507-B544-4F4A-ACB7-1773B42A797E}"/>
    <dgm:cxn modelId="{30810DC6-EABE-4B5B-A718-9B475C5AB57A}" type="presParOf" srcId="{0FBBDFA1-3FEE-46B9-86B2-4EBE43214313}" destId="{D47DB318-E06D-46E8-9A71-2EF75FBEDAA6}" srcOrd="0" destOrd="0" presId="urn:microsoft.com/office/officeart/2005/8/layout/vList5"/>
    <dgm:cxn modelId="{7250E361-0B5F-477F-B066-F0F7187A5DBC}" type="presParOf" srcId="{D47DB318-E06D-46E8-9A71-2EF75FBEDAA6}" destId="{487B47AB-EB36-423E-AA92-0E5272BF6386}" srcOrd="0" destOrd="0" presId="urn:microsoft.com/office/officeart/2005/8/layout/vList5"/>
    <dgm:cxn modelId="{FBD16D35-2C4E-4853-BAFC-868B4DF96A10}" type="presParOf" srcId="{D47DB318-E06D-46E8-9A71-2EF75FBEDAA6}" destId="{03564C2A-0B5D-4137-9015-B5CF209247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EC5482-8864-44B3-A3BD-3FA46F2DA8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6F71D5-F3C5-4643-B938-828AF959F38E}">
      <dgm:prSet/>
      <dgm:spPr/>
      <dgm:t>
        <a:bodyPr/>
        <a:lstStyle/>
        <a:p>
          <a:pPr rtl="0"/>
          <a:r>
            <a:rPr lang="en-US" dirty="0" smtClean="0"/>
            <a:t>Barotrauma : Associated with positive  pressure ventilation. Incidence 5 -15%</a:t>
          </a:r>
          <a:endParaRPr lang="en-IN" dirty="0"/>
        </a:p>
      </dgm:t>
    </dgm:pt>
    <dgm:pt modelId="{D8724CE7-4A8C-4A06-8D8F-65D113A6C04A}" type="parTrans" cxnId="{58A05537-5454-4225-AE9F-9136ABC8393A}">
      <dgm:prSet/>
      <dgm:spPr/>
      <dgm:t>
        <a:bodyPr/>
        <a:lstStyle/>
        <a:p>
          <a:endParaRPr lang="en-IN"/>
        </a:p>
      </dgm:t>
    </dgm:pt>
    <dgm:pt modelId="{8E231870-6463-4CF9-8293-4206AB61C773}" type="sibTrans" cxnId="{58A05537-5454-4225-AE9F-9136ABC8393A}">
      <dgm:prSet/>
      <dgm:spPr/>
      <dgm:t>
        <a:bodyPr/>
        <a:lstStyle/>
        <a:p>
          <a:endParaRPr lang="en-IN"/>
        </a:p>
      </dgm:t>
    </dgm:pt>
    <dgm:pt modelId="{AE2B479D-CCC3-4461-98BA-B5B5531DC31A}">
      <dgm:prSet/>
      <dgm:spPr/>
      <dgm:t>
        <a:bodyPr/>
        <a:lstStyle/>
        <a:p>
          <a:pPr rtl="0"/>
          <a:r>
            <a:rPr lang="en-US" b="1" dirty="0" smtClean="0"/>
            <a:t>Pneumothorax </a:t>
          </a:r>
          <a:endParaRPr lang="en-IN" b="1" dirty="0"/>
        </a:p>
      </dgm:t>
    </dgm:pt>
    <dgm:pt modelId="{BFEC5B41-3EA6-4170-AA50-F0A8FB020D19}" type="parTrans" cxnId="{DADAE445-7506-4336-9F6D-DF8C39C98635}">
      <dgm:prSet/>
      <dgm:spPr/>
      <dgm:t>
        <a:bodyPr/>
        <a:lstStyle/>
        <a:p>
          <a:endParaRPr lang="en-IN"/>
        </a:p>
      </dgm:t>
    </dgm:pt>
    <dgm:pt modelId="{FDA71111-5FB6-425C-B9B4-72725EFF7DA5}" type="sibTrans" cxnId="{DADAE445-7506-4336-9F6D-DF8C39C98635}">
      <dgm:prSet/>
      <dgm:spPr/>
      <dgm:t>
        <a:bodyPr/>
        <a:lstStyle/>
        <a:p>
          <a:endParaRPr lang="en-IN"/>
        </a:p>
      </dgm:t>
    </dgm:pt>
    <dgm:pt modelId="{42B64586-476A-4BEC-8868-B30C64AB4D66}">
      <dgm:prSet/>
      <dgm:spPr/>
      <dgm:t>
        <a:bodyPr/>
        <a:lstStyle/>
        <a:p>
          <a:pPr rtl="0"/>
          <a:r>
            <a:rPr lang="en-US" smtClean="0"/>
            <a:t>Dyspnea, sharp pleuritic chest pain </a:t>
          </a:r>
          <a:endParaRPr lang="en-IN"/>
        </a:p>
      </dgm:t>
    </dgm:pt>
    <dgm:pt modelId="{7360C518-022E-4169-8F11-F5598932CA34}" type="parTrans" cxnId="{11A5B398-8618-48FF-889B-0B9D6C5413A1}">
      <dgm:prSet/>
      <dgm:spPr/>
      <dgm:t>
        <a:bodyPr/>
        <a:lstStyle/>
        <a:p>
          <a:endParaRPr lang="en-IN"/>
        </a:p>
      </dgm:t>
    </dgm:pt>
    <dgm:pt modelId="{16F6E33D-033E-4AB7-821F-BA3961E6D38D}" type="sibTrans" cxnId="{11A5B398-8618-48FF-889B-0B9D6C5413A1}">
      <dgm:prSet/>
      <dgm:spPr/>
      <dgm:t>
        <a:bodyPr/>
        <a:lstStyle/>
        <a:p>
          <a:endParaRPr lang="en-IN"/>
        </a:p>
      </dgm:t>
    </dgm:pt>
    <dgm:pt modelId="{FE5146C1-EF12-4A0D-BC19-370A04042ED7}">
      <dgm:prSet/>
      <dgm:spPr/>
      <dgm:t>
        <a:bodyPr/>
        <a:lstStyle/>
        <a:p>
          <a:pPr rtl="0"/>
          <a:r>
            <a:rPr lang="en-US" smtClean="0"/>
            <a:t>Tachypnea, tachycardia</a:t>
          </a:r>
          <a:endParaRPr lang="en-IN"/>
        </a:p>
      </dgm:t>
    </dgm:pt>
    <dgm:pt modelId="{E9A28094-8254-40F8-A99E-9FB7DBCD322D}" type="parTrans" cxnId="{090544F5-A609-4AD5-B064-971357D8D131}">
      <dgm:prSet/>
      <dgm:spPr/>
      <dgm:t>
        <a:bodyPr/>
        <a:lstStyle/>
        <a:p>
          <a:endParaRPr lang="en-IN"/>
        </a:p>
      </dgm:t>
    </dgm:pt>
    <dgm:pt modelId="{E570482B-3CB2-479B-B63F-BBB29E36DC82}" type="sibTrans" cxnId="{090544F5-A609-4AD5-B064-971357D8D131}">
      <dgm:prSet/>
      <dgm:spPr/>
      <dgm:t>
        <a:bodyPr/>
        <a:lstStyle/>
        <a:p>
          <a:endParaRPr lang="en-IN"/>
        </a:p>
      </dgm:t>
    </dgm:pt>
    <dgm:pt modelId="{3F2FB30C-D362-43FB-AD01-16A98D44F042}">
      <dgm:prSet/>
      <dgm:spPr/>
      <dgm:t>
        <a:bodyPr/>
        <a:lstStyle/>
        <a:p>
          <a:pPr rtl="0"/>
          <a:r>
            <a:rPr lang="en-US" dirty="0" smtClean="0"/>
            <a:t>Contralateral tracheal deviation , hyper resonant percussion </a:t>
          </a:r>
          <a:endParaRPr lang="en-IN" dirty="0"/>
        </a:p>
      </dgm:t>
    </dgm:pt>
    <dgm:pt modelId="{1E7D9218-2773-420A-8083-5FF26D047590}" type="parTrans" cxnId="{E895BD08-3D39-4E4E-BAA7-7023FE5F95B6}">
      <dgm:prSet/>
      <dgm:spPr/>
      <dgm:t>
        <a:bodyPr/>
        <a:lstStyle/>
        <a:p>
          <a:endParaRPr lang="en-IN"/>
        </a:p>
      </dgm:t>
    </dgm:pt>
    <dgm:pt modelId="{E41288A6-738A-432B-B6CD-1EFBBE2AF367}" type="sibTrans" cxnId="{E895BD08-3D39-4E4E-BAA7-7023FE5F95B6}">
      <dgm:prSet/>
      <dgm:spPr/>
      <dgm:t>
        <a:bodyPr/>
        <a:lstStyle/>
        <a:p>
          <a:endParaRPr lang="en-IN"/>
        </a:p>
      </dgm:t>
    </dgm:pt>
    <dgm:pt modelId="{B12DC3AE-32B0-40B2-A925-AE300746FDDD}">
      <dgm:prSet/>
      <dgm:spPr/>
      <dgm:t>
        <a:bodyPr/>
        <a:lstStyle/>
        <a:p>
          <a:pPr rtl="0"/>
          <a:r>
            <a:rPr lang="en-US" b="1" dirty="0" smtClean="0"/>
            <a:t>Diagnosis</a:t>
          </a:r>
          <a:r>
            <a:rPr lang="en-US" dirty="0" smtClean="0"/>
            <a:t> : chest radiograph</a:t>
          </a:r>
          <a:endParaRPr lang="en-IN" dirty="0"/>
        </a:p>
      </dgm:t>
    </dgm:pt>
    <dgm:pt modelId="{5A608E3D-D695-41CD-8A0E-66804EC2949C}" type="parTrans" cxnId="{CD0F7ADB-4AB1-4775-BF07-1274FFAA7F67}">
      <dgm:prSet/>
      <dgm:spPr/>
      <dgm:t>
        <a:bodyPr/>
        <a:lstStyle/>
        <a:p>
          <a:endParaRPr lang="en-IN"/>
        </a:p>
      </dgm:t>
    </dgm:pt>
    <dgm:pt modelId="{7B104A46-8679-4983-BCA1-0960D9A40EE1}" type="sibTrans" cxnId="{CD0F7ADB-4AB1-4775-BF07-1274FFAA7F67}">
      <dgm:prSet/>
      <dgm:spPr/>
      <dgm:t>
        <a:bodyPr/>
        <a:lstStyle/>
        <a:p>
          <a:endParaRPr lang="en-IN"/>
        </a:p>
      </dgm:t>
    </dgm:pt>
    <dgm:pt modelId="{1C0A3A2B-FCF2-4948-AE58-F3F331EA8229}">
      <dgm:prSet/>
      <dgm:spPr/>
      <dgm:t>
        <a:bodyPr/>
        <a:lstStyle/>
        <a:p>
          <a:pPr rtl="0"/>
          <a:r>
            <a:rPr lang="en-US" dirty="0" smtClean="0"/>
            <a:t>Erect film ideal</a:t>
          </a:r>
          <a:endParaRPr lang="en-IN" dirty="0"/>
        </a:p>
      </dgm:t>
    </dgm:pt>
    <dgm:pt modelId="{220B8953-5C8B-43AC-9EDD-0F44432D545E}" type="parTrans" cxnId="{73AD893D-D075-4C6E-832B-5BEE33E06FCB}">
      <dgm:prSet/>
      <dgm:spPr/>
      <dgm:t>
        <a:bodyPr/>
        <a:lstStyle/>
        <a:p>
          <a:endParaRPr lang="en-IN"/>
        </a:p>
      </dgm:t>
    </dgm:pt>
    <dgm:pt modelId="{4D57A6F0-5970-469D-BAC0-4800F6AE5E44}" type="sibTrans" cxnId="{73AD893D-D075-4C6E-832B-5BEE33E06FCB}">
      <dgm:prSet/>
      <dgm:spPr/>
      <dgm:t>
        <a:bodyPr/>
        <a:lstStyle/>
        <a:p>
          <a:endParaRPr lang="en-IN"/>
        </a:p>
      </dgm:t>
    </dgm:pt>
    <dgm:pt modelId="{3996D1B4-6860-4EFD-AC55-48B28B718B25}">
      <dgm:prSet/>
      <dgm:spPr/>
      <dgm:t>
        <a:bodyPr/>
        <a:lstStyle/>
        <a:p>
          <a:pPr rtl="0"/>
          <a:r>
            <a:rPr lang="en-US" dirty="0" smtClean="0"/>
            <a:t>Deep sulcus sign on supine film</a:t>
          </a:r>
          <a:endParaRPr lang="en-IN" dirty="0"/>
        </a:p>
      </dgm:t>
    </dgm:pt>
    <dgm:pt modelId="{844434B6-992A-4660-B97C-1A5F25478484}" type="parTrans" cxnId="{4C2B93A1-77C0-4F8C-9356-BC9C9D615608}">
      <dgm:prSet/>
      <dgm:spPr/>
      <dgm:t>
        <a:bodyPr/>
        <a:lstStyle/>
        <a:p>
          <a:endParaRPr lang="en-IN"/>
        </a:p>
      </dgm:t>
    </dgm:pt>
    <dgm:pt modelId="{2DD29E61-18B3-4CED-8D19-F6B09D402688}" type="sibTrans" cxnId="{4C2B93A1-77C0-4F8C-9356-BC9C9D615608}">
      <dgm:prSet/>
      <dgm:spPr/>
      <dgm:t>
        <a:bodyPr/>
        <a:lstStyle/>
        <a:p>
          <a:endParaRPr lang="en-IN"/>
        </a:p>
      </dgm:t>
    </dgm:pt>
    <dgm:pt modelId="{9A416083-7901-4A78-8480-3DE14F132E4D}">
      <dgm:prSet/>
      <dgm:spPr/>
      <dgm:t>
        <a:bodyPr/>
        <a:lstStyle/>
        <a:p>
          <a:pPr rtl="0"/>
          <a:r>
            <a:rPr lang="en-US" smtClean="0"/>
            <a:t>Lateral decubitus film for smaller quantities of air</a:t>
          </a:r>
          <a:endParaRPr lang="en-IN"/>
        </a:p>
      </dgm:t>
    </dgm:pt>
    <dgm:pt modelId="{4B5E965B-36ED-46BF-BF28-0824B6521F7F}" type="parTrans" cxnId="{66E3B631-1EFA-4930-AF18-7087E46E4EFE}">
      <dgm:prSet/>
      <dgm:spPr/>
      <dgm:t>
        <a:bodyPr/>
        <a:lstStyle/>
        <a:p>
          <a:endParaRPr lang="en-IN"/>
        </a:p>
      </dgm:t>
    </dgm:pt>
    <dgm:pt modelId="{E9C4DEA7-1E52-4A8E-97C2-B5ABEFB8D3EE}" type="sibTrans" cxnId="{66E3B631-1EFA-4930-AF18-7087E46E4EFE}">
      <dgm:prSet/>
      <dgm:spPr/>
      <dgm:t>
        <a:bodyPr/>
        <a:lstStyle/>
        <a:p>
          <a:endParaRPr lang="en-IN"/>
        </a:p>
      </dgm:t>
    </dgm:pt>
    <dgm:pt modelId="{FF64F333-C583-4B3D-B217-800340E8C0B3}" type="pres">
      <dgm:prSet presAssocID="{4BEC5482-8864-44B3-A3BD-3FA46F2DA8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3BB9CB3-03AF-4CCC-AD18-3026582F91D0}" type="pres">
      <dgm:prSet presAssocID="{546F71D5-F3C5-4643-B938-828AF959F3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06F82E-D07B-41BD-9F73-5F97A899C2A8}" type="pres">
      <dgm:prSet presAssocID="{546F71D5-F3C5-4643-B938-828AF959F3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2D2FA3A-F0F4-4FBA-8995-CD2103D9E8B9}" type="presOf" srcId="{546F71D5-F3C5-4643-B938-828AF959F38E}" destId="{D3BB9CB3-03AF-4CCC-AD18-3026582F91D0}" srcOrd="0" destOrd="0" presId="urn:microsoft.com/office/officeart/2005/8/layout/vList2"/>
    <dgm:cxn modelId="{DADAE445-7506-4336-9F6D-DF8C39C98635}" srcId="{546F71D5-F3C5-4643-B938-828AF959F38E}" destId="{AE2B479D-CCC3-4461-98BA-B5B5531DC31A}" srcOrd="0" destOrd="0" parTransId="{BFEC5B41-3EA6-4170-AA50-F0A8FB020D19}" sibTransId="{FDA71111-5FB6-425C-B9B4-72725EFF7DA5}"/>
    <dgm:cxn modelId="{C550D424-98BD-4AE8-BB7A-3454504D0D7B}" type="presOf" srcId="{9A416083-7901-4A78-8480-3DE14F132E4D}" destId="{2C06F82E-D07B-41BD-9F73-5F97A899C2A8}" srcOrd="0" destOrd="7" presId="urn:microsoft.com/office/officeart/2005/8/layout/vList2"/>
    <dgm:cxn modelId="{4C2B93A1-77C0-4F8C-9356-BC9C9D615608}" srcId="{B12DC3AE-32B0-40B2-A925-AE300746FDDD}" destId="{3996D1B4-6860-4EFD-AC55-48B28B718B25}" srcOrd="1" destOrd="0" parTransId="{844434B6-992A-4660-B97C-1A5F25478484}" sibTransId="{2DD29E61-18B3-4CED-8D19-F6B09D402688}"/>
    <dgm:cxn modelId="{32A9483C-9E71-4309-8E12-C6DFDFCC3992}" type="presOf" srcId="{1C0A3A2B-FCF2-4948-AE58-F3F331EA8229}" destId="{2C06F82E-D07B-41BD-9F73-5F97A899C2A8}" srcOrd="0" destOrd="5" presId="urn:microsoft.com/office/officeart/2005/8/layout/vList2"/>
    <dgm:cxn modelId="{73AD893D-D075-4C6E-832B-5BEE33E06FCB}" srcId="{B12DC3AE-32B0-40B2-A925-AE300746FDDD}" destId="{1C0A3A2B-FCF2-4948-AE58-F3F331EA8229}" srcOrd="0" destOrd="0" parTransId="{220B8953-5C8B-43AC-9EDD-0F44432D545E}" sibTransId="{4D57A6F0-5970-469D-BAC0-4800F6AE5E44}"/>
    <dgm:cxn modelId="{4F631899-1561-4F68-B676-DEDEF4D7E7CF}" type="presOf" srcId="{B12DC3AE-32B0-40B2-A925-AE300746FDDD}" destId="{2C06F82E-D07B-41BD-9F73-5F97A899C2A8}" srcOrd="0" destOrd="4" presId="urn:microsoft.com/office/officeart/2005/8/layout/vList2"/>
    <dgm:cxn modelId="{064A5129-14DB-4967-89B0-3C8ECE961E5B}" type="presOf" srcId="{FE5146C1-EF12-4A0D-BC19-370A04042ED7}" destId="{2C06F82E-D07B-41BD-9F73-5F97A899C2A8}" srcOrd="0" destOrd="2" presId="urn:microsoft.com/office/officeart/2005/8/layout/vList2"/>
    <dgm:cxn modelId="{8ABCEF35-F613-436D-9A67-7FC36407CE53}" type="presOf" srcId="{3F2FB30C-D362-43FB-AD01-16A98D44F042}" destId="{2C06F82E-D07B-41BD-9F73-5F97A899C2A8}" srcOrd="0" destOrd="3" presId="urn:microsoft.com/office/officeart/2005/8/layout/vList2"/>
    <dgm:cxn modelId="{FC8C11FB-2355-4197-B41D-36BEABF610F2}" type="presOf" srcId="{AE2B479D-CCC3-4461-98BA-B5B5531DC31A}" destId="{2C06F82E-D07B-41BD-9F73-5F97A899C2A8}" srcOrd="0" destOrd="0" presId="urn:microsoft.com/office/officeart/2005/8/layout/vList2"/>
    <dgm:cxn modelId="{CD0F7ADB-4AB1-4775-BF07-1274FFAA7F67}" srcId="{AE2B479D-CCC3-4461-98BA-B5B5531DC31A}" destId="{B12DC3AE-32B0-40B2-A925-AE300746FDDD}" srcOrd="3" destOrd="0" parTransId="{5A608E3D-D695-41CD-8A0E-66804EC2949C}" sibTransId="{7B104A46-8679-4983-BCA1-0960D9A40EE1}"/>
    <dgm:cxn modelId="{E895BD08-3D39-4E4E-BAA7-7023FE5F95B6}" srcId="{AE2B479D-CCC3-4461-98BA-B5B5531DC31A}" destId="{3F2FB30C-D362-43FB-AD01-16A98D44F042}" srcOrd="2" destOrd="0" parTransId="{1E7D9218-2773-420A-8083-5FF26D047590}" sibTransId="{E41288A6-738A-432B-B6CD-1EFBBE2AF367}"/>
    <dgm:cxn modelId="{58A05537-5454-4225-AE9F-9136ABC8393A}" srcId="{4BEC5482-8864-44B3-A3BD-3FA46F2DA8E9}" destId="{546F71D5-F3C5-4643-B938-828AF959F38E}" srcOrd="0" destOrd="0" parTransId="{D8724CE7-4A8C-4A06-8D8F-65D113A6C04A}" sibTransId="{8E231870-6463-4CF9-8293-4206AB61C773}"/>
    <dgm:cxn modelId="{11A5B398-8618-48FF-889B-0B9D6C5413A1}" srcId="{AE2B479D-CCC3-4461-98BA-B5B5531DC31A}" destId="{42B64586-476A-4BEC-8868-B30C64AB4D66}" srcOrd="0" destOrd="0" parTransId="{7360C518-022E-4169-8F11-F5598932CA34}" sibTransId="{16F6E33D-033E-4AB7-821F-BA3961E6D38D}"/>
    <dgm:cxn modelId="{3973C027-8B00-4BD4-856A-F0DC17A09849}" type="presOf" srcId="{4BEC5482-8864-44B3-A3BD-3FA46F2DA8E9}" destId="{FF64F333-C583-4B3D-B217-800340E8C0B3}" srcOrd="0" destOrd="0" presId="urn:microsoft.com/office/officeart/2005/8/layout/vList2"/>
    <dgm:cxn modelId="{090544F5-A609-4AD5-B064-971357D8D131}" srcId="{AE2B479D-CCC3-4461-98BA-B5B5531DC31A}" destId="{FE5146C1-EF12-4A0D-BC19-370A04042ED7}" srcOrd="1" destOrd="0" parTransId="{E9A28094-8254-40F8-A99E-9FB7DBCD322D}" sibTransId="{E570482B-3CB2-479B-B63F-BBB29E36DC82}"/>
    <dgm:cxn modelId="{66E3B631-1EFA-4930-AF18-7087E46E4EFE}" srcId="{B12DC3AE-32B0-40B2-A925-AE300746FDDD}" destId="{9A416083-7901-4A78-8480-3DE14F132E4D}" srcOrd="2" destOrd="0" parTransId="{4B5E965B-36ED-46BF-BF28-0824B6521F7F}" sibTransId="{E9C4DEA7-1E52-4A8E-97C2-B5ABEFB8D3EE}"/>
    <dgm:cxn modelId="{36F6F75A-A382-4075-AA17-7882731CB10B}" type="presOf" srcId="{42B64586-476A-4BEC-8868-B30C64AB4D66}" destId="{2C06F82E-D07B-41BD-9F73-5F97A899C2A8}" srcOrd="0" destOrd="1" presId="urn:microsoft.com/office/officeart/2005/8/layout/vList2"/>
    <dgm:cxn modelId="{AC0C6BC0-78D1-40EF-A4E1-03C1E7047BED}" type="presOf" srcId="{3996D1B4-6860-4EFD-AC55-48B28B718B25}" destId="{2C06F82E-D07B-41BD-9F73-5F97A899C2A8}" srcOrd="0" destOrd="6" presId="urn:microsoft.com/office/officeart/2005/8/layout/vList2"/>
    <dgm:cxn modelId="{839E046A-4DF5-4D09-87AD-ADCA03D00556}" type="presParOf" srcId="{FF64F333-C583-4B3D-B217-800340E8C0B3}" destId="{D3BB9CB3-03AF-4CCC-AD18-3026582F91D0}" srcOrd="0" destOrd="0" presId="urn:microsoft.com/office/officeart/2005/8/layout/vList2"/>
    <dgm:cxn modelId="{BDC50658-AF0B-44AD-B8B2-7F751DB46E81}" type="presParOf" srcId="{FF64F333-C583-4B3D-B217-800340E8C0B3}" destId="{2C06F82E-D07B-41BD-9F73-5F97A899C2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B915C7-0F8F-4EF4-A137-9EEDF3561F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BB84D4-AF09-4091-84F6-AF69BC8E3A73}">
      <dgm:prSet/>
      <dgm:spPr/>
      <dgm:t>
        <a:bodyPr/>
        <a:lstStyle/>
        <a:p>
          <a:pPr rtl="0"/>
          <a:r>
            <a:rPr lang="en-US" dirty="0" smtClean="0"/>
            <a:t>Primary Ventilation Failure</a:t>
          </a:r>
          <a:endParaRPr lang="en-IN" dirty="0"/>
        </a:p>
      </dgm:t>
    </dgm:pt>
    <dgm:pt modelId="{785DB3E3-3E04-49AD-B243-7F7A1E30638A}" type="parTrans" cxnId="{9FDA19EB-B47D-41A0-BF10-A317733E3F8A}">
      <dgm:prSet/>
      <dgm:spPr/>
      <dgm:t>
        <a:bodyPr/>
        <a:lstStyle/>
        <a:p>
          <a:endParaRPr lang="en-IN"/>
        </a:p>
      </dgm:t>
    </dgm:pt>
    <dgm:pt modelId="{E130C7F8-4AE9-4E38-ACB9-18962E40A829}" type="sibTrans" cxnId="{9FDA19EB-B47D-41A0-BF10-A317733E3F8A}">
      <dgm:prSet/>
      <dgm:spPr/>
      <dgm:t>
        <a:bodyPr/>
        <a:lstStyle/>
        <a:p>
          <a:endParaRPr lang="en-IN"/>
        </a:p>
      </dgm:t>
    </dgm:pt>
    <dgm:pt modelId="{E3D1A506-E8FE-46F5-8B5A-5F6037918E39}">
      <dgm:prSet/>
      <dgm:spPr/>
      <dgm:t>
        <a:bodyPr/>
        <a:lstStyle/>
        <a:p>
          <a:pPr rtl="0"/>
          <a:r>
            <a:rPr lang="en-US" smtClean="0"/>
            <a:t>pH &lt; 7.3</a:t>
          </a:r>
          <a:endParaRPr lang="en-IN"/>
        </a:p>
      </dgm:t>
    </dgm:pt>
    <dgm:pt modelId="{B8241125-F660-4D96-9C8E-56F8FD90E55C}" type="parTrans" cxnId="{FEB36E93-FD31-46DD-B484-9978E3D2F0BC}">
      <dgm:prSet/>
      <dgm:spPr/>
      <dgm:t>
        <a:bodyPr/>
        <a:lstStyle/>
        <a:p>
          <a:endParaRPr lang="en-IN"/>
        </a:p>
      </dgm:t>
    </dgm:pt>
    <dgm:pt modelId="{1A90B12B-C2EC-4F3D-9BF4-C998B6777401}" type="sibTrans" cxnId="{FEB36E93-FD31-46DD-B484-9978E3D2F0BC}">
      <dgm:prSet/>
      <dgm:spPr/>
      <dgm:t>
        <a:bodyPr/>
        <a:lstStyle/>
        <a:p>
          <a:endParaRPr lang="en-IN"/>
        </a:p>
      </dgm:t>
    </dgm:pt>
    <dgm:pt modelId="{CA1983C8-F08C-4AB2-97A4-02E8727D97DC}">
      <dgm:prSet/>
      <dgm:spPr/>
      <dgm:t>
        <a:bodyPr/>
        <a:lstStyle/>
        <a:p>
          <a:pPr rtl="0"/>
          <a:r>
            <a:rPr lang="en-US" dirty="0" smtClean="0"/>
            <a:t>PaCO</a:t>
          </a:r>
          <a:r>
            <a:rPr lang="en-US" baseline="-25000" dirty="0" smtClean="0"/>
            <a:t>2 </a:t>
          </a:r>
          <a:r>
            <a:rPr lang="en-US" dirty="0" smtClean="0"/>
            <a:t> &gt; 50 mm Hg</a:t>
          </a:r>
          <a:endParaRPr lang="en-IN" dirty="0"/>
        </a:p>
      </dgm:t>
    </dgm:pt>
    <dgm:pt modelId="{38A5F594-FA6A-4AD4-AFA0-D262DEBD440D}" type="parTrans" cxnId="{EEF4662B-DA31-4A84-BDF0-1768C2F8E09A}">
      <dgm:prSet/>
      <dgm:spPr/>
      <dgm:t>
        <a:bodyPr/>
        <a:lstStyle/>
        <a:p>
          <a:endParaRPr lang="en-IN"/>
        </a:p>
      </dgm:t>
    </dgm:pt>
    <dgm:pt modelId="{549B9446-45F3-4CDB-9521-DDAD5F043D86}" type="sibTrans" cxnId="{EEF4662B-DA31-4A84-BDF0-1768C2F8E09A}">
      <dgm:prSet/>
      <dgm:spPr/>
      <dgm:t>
        <a:bodyPr/>
        <a:lstStyle/>
        <a:p>
          <a:endParaRPr lang="en-IN"/>
        </a:p>
      </dgm:t>
    </dgm:pt>
    <dgm:pt modelId="{4A3EAF38-F926-4B49-ABB2-2FFA89C7B9BB}">
      <dgm:prSet/>
      <dgm:spPr/>
      <dgm:t>
        <a:bodyPr/>
        <a:lstStyle/>
        <a:p>
          <a:pPr rtl="0"/>
          <a:r>
            <a:rPr lang="en-US" dirty="0" smtClean="0"/>
            <a:t>Alveolar – Arterial PO</a:t>
          </a:r>
          <a:r>
            <a:rPr lang="en-US" baseline="-25000" dirty="0" smtClean="0"/>
            <a:t>2</a:t>
          </a:r>
          <a:r>
            <a:rPr lang="en-US" dirty="0" smtClean="0"/>
            <a:t> gradient  </a:t>
          </a:r>
          <a:r>
            <a:rPr lang="en-US" b="1" dirty="0" smtClean="0"/>
            <a:t>[150 – (PaCO</a:t>
          </a:r>
          <a:r>
            <a:rPr lang="en-US" b="1" baseline="-25000" dirty="0" smtClean="0"/>
            <a:t>2 </a:t>
          </a:r>
          <a:r>
            <a:rPr lang="en-US" b="1" dirty="0" smtClean="0"/>
            <a:t>/0.8)- </a:t>
          </a:r>
          <a:r>
            <a:rPr lang="en-IN" b="1" dirty="0" smtClean="0"/>
            <a:t>PaO</a:t>
          </a:r>
          <a:r>
            <a:rPr lang="en-IN" b="1" baseline="-25000" dirty="0" smtClean="0"/>
            <a:t>2</a:t>
          </a:r>
          <a:r>
            <a:rPr lang="en-IN" b="1" dirty="0" smtClean="0"/>
            <a:t> ]</a:t>
          </a:r>
          <a:r>
            <a:rPr lang="en-IN" b="1" baseline="-25000" dirty="0" smtClean="0"/>
            <a:t> </a:t>
          </a:r>
          <a:r>
            <a:rPr lang="en-US" dirty="0" smtClean="0"/>
            <a:t> is</a:t>
          </a:r>
          <a:r>
            <a:rPr lang="en-US" b="1" i="1" dirty="0" smtClean="0"/>
            <a:t> normal </a:t>
          </a:r>
          <a:endParaRPr lang="en-IN" dirty="0"/>
        </a:p>
      </dgm:t>
    </dgm:pt>
    <dgm:pt modelId="{2E08DA37-C449-495F-ACDC-79E495CD5036}" type="parTrans" cxnId="{617A407C-2F0D-4175-8E5C-F91B48A046C1}">
      <dgm:prSet/>
      <dgm:spPr/>
      <dgm:t>
        <a:bodyPr/>
        <a:lstStyle/>
        <a:p>
          <a:endParaRPr lang="en-IN"/>
        </a:p>
      </dgm:t>
    </dgm:pt>
    <dgm:pt modelId="{9EC80200-D99E-40CC-9060-A2E2B4129920}" type="sibTrans" cxnId="{617A407C-2F0D-4175-8E5C-F91B48A046C1}">
      <dgm:prSet/>
      <dgm:spPr/>
      <dgm:t>
        <a:bodyPr/>
        <a:lstStyle/>
        <a:p>
          <a:endParaRPr lang="en-IN"/>
        </a:p>
      </dgm:t>
    </dgm:pt>
    <dgm:pt modelId="{C06E3862-0A99-4C53-8646-17F3731E5C4A}">
      <dgm:prSet/>
      <dgm:spPr/>
      <dgm:t>
        <a:bodyPr/>
        <a:lstStyle/>
        <a:p>
          <a:pPr rtl="0"/>
          <a:r>
            <a:rPr lang="en-US" b="1" dirty="0" smtClean="0"/>
            <a:t>Central Causes</a:t>
          </a:r>
          <a:r>
            <a:rPr lang="en-IN" dirty="0" smtClean="0"/>
            <a:t>: Diminished  Respiratory Drive</a:t>
          </a:r>
          <a:endParaRPr lang="en-IN" dirty="0"/>
        </a:p>
      </dgm:t>
    </dgm:pt>
    <dgm:pt modelId="{3CCA9C71-B06B-4C0E-BFCB-F58C0ECFFDBC}" type="parTrans" cxnId="{F110B65D-1EF7-43CC-819B-5C65D1427E84}">
      <dgm:prSet/>
      <dgm:spPr/>
      <dgm:t>
        <a:bodyPr/>
        <a:lstStyle/>
        <a:p>
          <a:endParaRPr lang="en-IN"/>
        </a:p>
      </dgm:t>
    </dgm:pt>
    <dgm:pt modelId="{2AEB6BB7-9CD3-4C4C-A21E-B6095AB0D1D6}" type="sibTrans" cxnId="{F110B65D-1EF7-43CC-819B-5C65D1427E84}">
      <dgm:prSet/>
      <dgm:spPr/>
      <dgm:t>
        <a:bodyPr/>
        <a:lstStyle/>
        <a:p>
          <a:endParaRPr lang="en-IN"/>
        </a:p>
      </dgm:t>
    </dgm:pt>
    <dgm:pt modelId="{0604FFD8-DB09-4F84-AAEF-A7EABB017283}">
      <dgm:prSet/>
      <dgm:spPr/>
      <dgm:t>
        <a:bodyPr/>
        <a:lstStyle/>
        <a:p>
          <a:pPr rtl="0"/>
          <a:r>
            <a:rPr lang="en-US" dirty="0" smtClean="0"/>
            <a:t>Altered consciousness</a:t>
          </a:r>
          <a:endParaRPr lang="en-IN" dirty="0"/>
        </a:p>
      </dgm:t>
    </dgm:pt>
    <dgm:pt modelId="{29294D1C-6DBF-4034-A1AA-033F157908B9}" type="parTrans" cxnId="{287814A2-3B15-4A4B-94CB-F78D3D744691}">
      <dgm:prSet/>
      <dgm:spPr/>
      <dgm:t>
        <a:bodyPr/>
        <a:lstStyle/>
        <a:p>
          <a:endParaRPr lang="en-IN"/>
        </a:p>
      </dgm:t>
    </dgm:pt>
    <dgm:pt modelId="{09B70FA7-2FB3-46BA-8743-D0AE6D3D0C72}" type="sibTrans" cxnId="{287814A2-3B15-4A4B-94CB-F78D3D744691}">
      <dgm:prSet/>
      <dgm:spPr/>
      <dgm:t>
        <a:bodyPr/>
        <a:lstStyle/>
        <a:p>
          <a:endParaRPr lang="en-IN"/>
        </a:p>
      </dgm:t>
    </dgm:pt>
    <dgm:pt modelId="{EB8E260F-66CD-486C-802C-F7430BF3E637}">
      <dgm:prSet/>
      <dgm:spPr/>
      <dgm:t>
        <a:bodyPr/>
        <a:lstStyle/>
        <a:p>
          <a:pPr rtl="0"/>
          <a:r>
            <a:rPr lang="en-US" b="1" dirty="0" smtClean="0"/>
            <a:t>Neuromuscular Weakness</a:t>
          </a:r>
          <a:endParaRPr lang="en-IN" b="1" dirty="0"/>
        </a:p>
      </dgm:t>
    </dgm:pt>
    <dgm:pt modelId="{48B271DD-BF8D-4C0A-9378-99AA0FC992C4}" type="parTrans" cxnId="{69275F74-00B4-4D11-873C-9466D1856B9C}">
      <dgm:prSet/>
      <dgm:spPr/>
      <dgm:t>
        <a:bodyPr/>
        <a:lstStyle/>
        <a:p>
          <a:endParaRPr lang="en-IN"/>
        </a:p>
      </dgm:t>
    </dgm:pt>
    <dgm:pt modelId="{1044AD26-9C6A-4518-AB76-16BB5E8FC82D}" type="sibTrans" cxnId="{69275F74-00B4-4D11-873C-9466D1856B9C}">
      <dgm:prSet/>
      <dgm:spPr/>
      <dgm:t>
        <a:bodyPr/>
        <a:lstStyle/>
        <a:p>
          <a:endParaRPr lang="en-IN"/>
        </a:p>
      </dgm:t>
    </dgm:pt>
    <dgm:pt modelId="{F997B2B0-9568-469D-9730-8FDB26E863C7}">
      <dgm:prSet/>
      <dgm:spPr/>
      <dgm:t>
        <a:bodyPr/>
        <a:lstStyle/>
        <a:p>
          <a:pPr rtl="0"/>
          <a:r>
            <a:rPr lang="en-US" dirty="0" smtClean="0"/>
            <a:t>Fatigue</a:t>
          </a:r>
          <a:endParaRPr lang="en-IN" dirty="0"/>
        </a:p>
      </dgm:t>
    </dgm:pt>
    <dgm:pt modelId="{643F65CD-031D-470D-ABE6-14C8E55F547B}" type="parTrans" cxnId="{5110F663-2905-4AAD-868E-23674276D5B8}">
      <dgm:prSet/>
      <dgm:spPr/>
      <dgm:t>
        <a:bodyPr/>
        <a:lstStyle/>
        <a:p>
          <a:endParaRPr lang="en-IN"/>
        </a:p>
      </dgm:t>
    </dgm:pt>
    <dgm:pt modelId="{F88CEAFC-7895-4514-9914-0B4006845CAA}" type="sibTrans" cxnId="{5110F663-2905-4AAD-868E-23674276D5B8}">
      <dgm:prSet/>
      <dgm:spPr/>
      <dgm:t>
        <a:bodyPr/>
        <a:lstStyle/>
        <a:p>
          <a:endParaRPr lang="en-IN"/>
        </a:p>
      </dgm:t>
    </dgm:pt>
    <dgm:pt modelId="{B8423264-0515-4EBE-8EEB-E927356878B3}">
      <dgm:prSet/>
      <dgm:spPr/>
      <dgm:t>
        <a:bodyPr/>
        <a:lstStyle/>
        <a:p>
          <a:pPr rtl="0"/>
          <a:r>
            <a:rPr lang="en-US" dirty="0" smtClean="0"/>
            <a:t>Shortness of breath , tachypnea                      		obtundation </a:t>
          </a:r>
          <a:endParaRPr lang="en-IN" dirty="0"/>
        </a:p>
      </dgm:t>
    </dgm:pt>
    <dgm:pt modelId="{CA3D4213-1582-4CCB-BF51-2981FA4C0CB0}" type="parTrans" cxnId="{65397219-E020-417C-BA85-F40F28B7B3CD}">
      <dgm:prSet/>
      <dgm:spPr/>
      <dgm:t>
        <a:bodyPr/>
        <a:lstStyle/>
        <a:p>
          <a:endParaRPr lang="en-IN"/>
        </a:p>
      </dgm:t>
    </dgm:pt>
    <dgm:pt modelId="{DD5E172C-1A70-4BA5-83DD-5E8A4AF4F098}" type="sibTrans" cxnId="{65397219-E020-417C-BA85-F40F28B7B3CD}">
      <dgm:prSet/>
      <dgm:spPr/>
      <dgm:t>
        <a:bodyPr/>
        <a:lstStyle/>
        <a:p>
          <a:endParaRPr lang="en-IN"/>
        </a:p>
      </dgm:t>
    </dgm:pt>
    <dgm:pt modelId="{92B22FB2-C27E-46C9-964B-95B6EEBFDF02}">
      <dgm:prSet/>
      <dgm:spPr/>
      <dgm:t>
        <a:bodyPr/>
        <a:lstStyle/>
        <a:p>
          <a:pPr rtl="0"/>
          <a:endParaRPr lang="en-IN" b="1" dirty="0"/>
        </a:p>
      </dgm:t>
    </dgm:pt>
    <dgm:pt modelId="{3116EF53-2E77-4B96-AC74-79D1B87BFD0D}" type="parTrans" cxnId="{0979AFFB-AB0D-4862-B623-4150F042DE6B}">
      <dgm:prSet/>
      <dgm:spPr/>
      <dgm:t>
        <a:bodyPr/>
        <a:lstStyle/>
        <a:p>
          <a:endParaRPr lang="en-IN"/>
        </a:p>
      </dgm:t>
    </dgm:pt>
    <dgm:pt modelId="{C1588EFF-D0DB-4610-AE54-42D3547353D8}" type="sibTrans" cxnId="{0979AFFB-AB0D-4862-B623-4150F042DE6B}">
      <dgm:prSet/>
      <dgm:spPr/>
      <dgm:t>
        <a:bodyPr/>
        <a:lstStyle/>
        <a:p>
          <a:endParaRPr lang="en-IN"/>
        </a:p>
      </dgm:t>
    </dgm:pt>
    <dgm:pt modelId="{FDF7BB13-B6DE-4586-9743-D0A98AA82388}">
      <dgm:prSet/>
      <dgm:spPr/>
      <dgm:t>
        <a:bodyPr/>
        <a:lstStyle/>
        <a:p>
          <a:pPr rtl="0"/>
          <a:endParaRPr lang="en-IN" dirty="0"/>
        </a:p>
      </dgm:t>
    </dgm:pt>
    <dgm:pt modelId="{808D4A54-2B88-415F-B41F-B42ACD8BA50C}" type="parTrans" cxnId="{D540FAAC-03AC-435C-AD5F-0A3468EE73AF}">
      <dgm:prSet/>
      <dgm:spPr/>
      <dgm:t>
        <a:bodyPr/>
        <a:lstStyle/>
        <a:p>
          <a:endParaRPr lang="en-IN"/>
        </a:p>
      </dgm:t>
    </dgm:pt>
    <dgm:pt modelId="{E95FA711-388F-42BA-9A83-0535F333E17A}" type="sibTrans" cxnId="{D540FAAC-03AC-435C-AD5F-0A3468EE73AF}">
      <dgm:prSet/>
      <dgm:spPr/>
      <dgm:t>
        <a:bodyPr/>
        <a:lstStyle/>
        <a:p>
          <a:endParaRPr lang="en-IN"/>
        </a:p>
      </dgm:t>
    </dgm:pt>
    <dgm:pt modelId="{E2778A6C-02E0-45C1-A1F8-3B4CE74551F3}" type="pres">
      <dgm:prSet presAssocID="{89B915C7-0F8F-4EF4-A137-9EEDF3561F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42C91D-79F0-402C-98DB-58F4609F5165}" type="pres">
      <dgm:prSet presAssocID="{58BB84D4-AF09-4091-84F6-AF69BC8E3A73}" presName="linNode" presStyleCnt="0"/>
      <dgm:spPr/>
    </dgm:pt>
    <dgm:pt modelId="{C6BE58CB-3A4B-4840-B1FF-637E2A032239}" type="pres">
      <dgm:prSet presAssocID="{58BB84D4-AF09-4091-84F6-AF69BC8E3A7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22B478-8040-4FE2-A357-838D07E64166}" type="pres">
      <dgm:prSet presAssocID="{58BB84D4-AF09-4091-84F6-AF69BC8E3A73}" presName="descendantText" presStyleLbl="alignAccFollowNode1" presStyleIdx="0" presStyleCnt="1" custScaleY="11912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5397219-E020-417C-BA85-F40F28B7B3CD}" srcId="{EB8E260F-66CD-486C-802C-F7430BF3E637}" destId="{B8423264-0515-4EBE-8EEB-E927356878B3}" srcOrd="1" destOrd="0" parTransId="{CA3D4213-1582-4CCB-BF51-2981FA4C0CB0}" sibTransId="{DD5E172C-1A70-4BA5-83DD-5E8A4AF4F098}"/>
    <dgm:cxn modelId="{0979AFFB-AB0D-4862-B623-4150F042DE6B}" srcId="{C06E3862-0A99-4C53-8646-17F3731E5C4A}" destId="{92B22FB2-C27E-46C9-964B-95B6EEBFDF02}" srcOrd="1" destOrd="0" parTransId="{3116EF53-2E77-4B96-AC74-79D1B87BFD0D}" sibTransId="{C1588EFF-D0DB-4610-AE54-42D3547353D8}"/>
    <dgm:cxn modelId="{299929AC-B83F-4DC4-8C44-603CFA7C2911}" type="presOf" srcId="{92B22FB2-C27E-46C9-964B-95B6EEBFDF02}" destId="{9F22B478-8040-4FE2-A357-838D07E64166}" srcOrd="0" destOrd="6" presId="urn:microsoft.com/office/officeart/2005/8/layout/vList5"/>
    <dgm:cxn modelId="{35E1C428-4295-4E03-A45F-78FF6CAD9125}" type="presOf" srcId="{CA1983C8-F08C-4AB2-97A4-02E8727D97DC}" destId="{9F22B478-8040-4FE2-A357-838D07E64166}" srcOrd="0" destOrd="1" presId="urn:microsoft.com/office/officeart/2005/8/layout/vList5"/>
    <dgm:cxn modelId="{3F60CCB1-35FB-488F-A0DC-849F392C8F75}" type="presOf" srcId="{58BB84D4-AF09-4091-84F6-AF69BC8E3A73}" destId="{C6BE58CB-3A4B-4840-B1FF-637E2A032239}" srcOrd="0" destOrd="0" presId="urn:microsoft.com/office/officeart/2005/8/layout/vList5"/>
    <dgm:cxn modelId="{287814A2-3B15-4A4B-94CB-F78D3D744691}" srcId="{C06E3862-0A99-4C53-8646-17F3731E5C4A}" destId="{0604FFD8-DB09-4F84-AAEF-A7EABB017283}" srcOrd="0" destOrd="0" parTransId="{29294D1C-6DBF-4034-A1AA-033F157908B9}" sibTransId="{09B70FA7-2FB3-46BA-8743-D0AE6D3D0C72}"/>
    <dgm:cxn modelId="{6CACE48A-AD0E-4B8D-AD6C-516B02E17AE7}" type="presOf" srcId="{E3D1A506-E8FE-46F5-8B5A-5F6037918E39}" destId="{9F22B478-8040-4FE2-A357-838D07E64166}" srcOrd="0" destOrd="0" presId="urn:microsoft.com/office/officeart/2005/8/layout/vList5"/>
    <dgm:cxn modelId="{617A407C-2F0D-4175-8E5C-F91B48A046C1}" srcId="{58BB84D4-AF09-4091-84F6-AF69BC8E3A73}" destId="{4A3EAF38-F926-4B49-ABB2-2FFA89C7B9BB}" srcOrd="2" destOrd="0" parTransId="{2E08DA37-C449-495F-ACDC-79E495CD5036}" sibTransId="{9EC80200-D99E-40CC-9060-A2E2B4129920}"/>
    <dgm:cxn modelId="{9242F848-6628-4D02-9DAB-A3C10955DCD7}" type="presOf" srcId="{B8423264-0515-4EBE-8EEB-E927356878B3}" destId="{9F22B478-8040-4FE2-A357-838D07E64166}" srcOrd="0" destOrd="9" presId="urn:microsoft.com/office/officeart/2005/8/layout/vList5"/>
    <dgm:cxn modelId="{EEF4662B-DA31-4A84-BDF0-1768C2F8E09A}" srcId="{58BB84D4-AF09-4091-84F6-AF69BC8E3A73}" destId="{CA1983C8-F08C-4AB2-97A4-02E8727D97DC}" srcOrd="1" destOrd="0" parTransId="{38A5F594-FA6A-4AD4-AFA0-D262DEBD440D}" sibTransId="{549B9446-45F3-4CDB-9521-DDAD5F043D86}"/>
    <dgm:cxn modelId="{9FDA19EB-B47D-41A0-BF10-A317733E3F8A}" srcId="{89B915C7-0F8F-4EF4-A137-9EEDF3561F33}" destId="{58BB84D4-AF09-4091-84F6-AF69BC8E3A73}" srcOrd="0" destOrd="0" parTransId="{785DB3E3-3E04-49AD-B243-7F7A1E30638A}" sibTransId="{E130C7F8-4AE9-4E38-ACB9-18962E40A829}"/>
    <dgm:cxn modelId="{A8CD7CB4-8241-4ACF-97F6-B57420C1065E}" type="presOf" srcId="{4A3EAF38-F926-4B49-ABB2-2FFA89C7B9BB}" destId="{9F22B478-8040-4FE2-A357-838D07E64166}" srcOrd="0" destOrd="2" presId="urn:microsoft.com/office/officeart/2005/8/layout/vList5"/>
    <dgm:cxn modelId="{8EA59B56-DBC3-4194-95FB-F6A8571E0E0E}" type="presOf" srcId="{C06E3862-0A99-4C53-8646-17F3731E5C4A}" destId="{9F22B478-8040-4FE2-A357-838D07E64166}" srcOrd="0" destOrd="4" presId="urn:microsoft.com/office/officeart/2005/8/layout/vList5"/>
    <dgm:cxn modelId="{CD01101B-8BF8-4720-B3E2-91A2F4892856}" type="presOf" srcId="{89B915C7-0F8F-4EF4-A137-9EEDF3561F33}" destId="{E2778A6C-02E0-45C1-A1F8-3B4CE74551F3}" srcOrd="0" destOrd="0" presId="urn:microsoft.com/office/officeart/2005/8/layout/vList5"/>
    <dgm:cxn modelId="{80CD7926-845D-4CE6-BBEC-8C409AEE018B}" type="presOf" srcId="{FDF7BB13-B6DE-4586-9743-D0A98AA82388}" destId="{9F22B478-8040-4FE2-A357-838D07E64166}" srcOrd="0" destOrd="3" presId="urn:microsoft.com/office/officeart/2005/8/layout/vList5"/>
    <dgm:cxn modelId="{B841EB21-3170-4484-8D79-9F07EB14E77A}" type="presOf" srcId="{EB8E260F-66CD-486C-802C-F7430BF3E637}" destId="{9F22B478-8040-4FE2-A357-838D07E64166}" srcOrd="0" destOrd="7" presId="urn:microsoft.com/office/officeart/2005/8/layout/vList5"/>
    <dgm:cxn modelId="{FEB36E93-FD31-46DD-B484-9978E3D2F0BC}" srcId="{58BB84D4-AF09-4091-84F6-AF69BC8E3A73}" destId="{E3D1A506-E8FE-46F5-8B5A-5F6037918E39}" srcOrd="0" destOrd="0" parTransId="{B8241125-F660-4D96-9C8E-56F8FD90E55C}" sibTransId="{1A90B12B-C2EC-4F3D-9BF4-C998B6777401}"/>
    <dgm:cxn modelId="{5110F663-2905-4AAD-868E-23674276D5B8}" srcId="{EB8E260F-66CD-486C-802C-F7430BF3E637}" destId="{F997B2B0-9568-469D-9730-8FDB26E863C7}" srcOrd="0" destOrd="0" parTransId="{643F65CD-031D-470D-ABE6-14C8E55F547B}" sibTransId="{F88CEAFC-7895-4514-9914-0B4006845CAA}"/>
    <dgm:cxn modelId="{69275F74-00B4-4D11-873C-9466D1856B9C}" srcId="{58BB84D4-AF09-4091-84F6-AF69BC8E3A73}" destId="{EB8E260F-66CD-486C-802C-F7430BF3E637}" srcOrd="4" destOrd="0" parTransId="{48B271DD-BF8D-4C0A-9378-99AA0FC992C4}" sibTransId="{1044AD26-9C6A-4518-AB76-16BB5E8FC82D}"/>
    <dgm:cxn modelId="{EB491302-DD5D-4EE0-A511-BF4C3D122080}" type="presOf" srcId="{0604FFD8-DB09-4F84-AAEF-A7EABB017283}" destId="{9F22B478-8040-4FE2-A357-838D07E64166}" srcOrd="0" destOrd="5" presId="urn:microsoft.com/office/officeart/2005/8/layout/vList5"/>
    <dgm:cxn modelId="{F110B65D-1EF7-43CC-819B-5C65D1427E84}" srcId="{FDF7BB13-B6DE-4586-9743-D0A98AA82388}" destId="{C06E3862-0A99-4C53-8646-17F3731E5C4A}" srcOrd="0" destOrd="0" parTransId="{3CCA9C71-B06B-4C0E-BFCB-F58C0ECFFDBC}" sibTransId="{2AEB6BB7-9CD3-4C4C-A21E-B6095AB0D1D6}"/>
    <dgm:cxn modelId="{3DA31059-ADA7-466D-81F8-3CBF6B300894}" type="presOf" srcId="{F997B2B0-9568-469D-9730-8FDB26E863C7}" destId="{9F22B478-8040-4FE2-A357-838D07E64166}" srcOrd="0" destOrd="8" presId="urn:microsoft.com/office/officeart/2005/8/layout/vList5"/>
    <dgm:cxn modelId="{D540FAAC-03AC-435C-AD5F-0A3468EE73AF}" srcId="{58BB84D4-AF09-4091-84F6-AF69BC8E3A73}" destId="{FDF7BB13-B6DE-4586-9743-D0A98AA82388}" srcOrd="3" destOrd="0" parTransId="{808D4A54-2B88-415F-B41F-B42ACD8BA50C}" sibTransId="{E95FA711-388F-42BA-9A83-0535F333E17A}"/>
    <dgm:cxn modelId="{7324D1CA-2319-4703-8FC7-6BA7642AF8A8}" type="presParOf" srcId="{E2778A6C-02E0-45C1-A1F8-3B4CE74551F3}" destId="{C142C91D-79F0-402C-98DB-58F4609F5165}" srcOrd="0" destOrd="0" presId="urn:microsoft.com/office/officeart/2005/8/layout/vList5"/>
    <dgm:cxn modelId="{A8082942-E7A6-4F94-BE80-82337BFB14E1}" type="presParOf" srcId="{C142C91D-79F0-402C-98DB-58F4609F5165}" destId="{C6BE58CB-3A4B-4840-B1FF-637E2A032239}" srcOrd="0" destOrd="0" presId="urn:microsoft.com/office/officeart/2005/8/layout/vList5"/>
    <dgm:cxn modelId="{82A824F9-F620-4D39-8B12-8D4E36F11E27}" type="presParOf" srcId="{C142C91D-79F0-402C-98DB-58F4609F5165}" destId="{9F22B478-8040-4FE2-A357-838D07E641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6FB21E-E6AD-4536-98C9-29BCD09F07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2580AC3-0E89-4F8E-B9AC-6009E28D1A6D}">
      <dgm:prSet/>
      <dgm:spPr/>
      <dgm:t>
        <a:bodyPr/>
        <a:lstStyle/>
        <a:p>
          <a:pPr rtl="0"/>
          <a:r>
            <a:rPr lang="en-US" dirty="0" smtClean="0"/>
            <a:t>Primary Oxygenation Failure: </a:t>
          </a:r>
          <a:endParaRPr lang="en-IN" dirty="0"/>
        </a:p>
      </dgm:t>
    </dgm:pt>
    <dgm:pt modelId="{58C58C0B-54B7-4947-8F10-E31425E94C43}" type="parTrans" cxnId="{E0356D63-69D9-4533-B421-3E794779706A}">
      <dgm:prSet/>
      <dgm:spPr/>
      <dgm:t>
        <a:bodyPr/>
        <a:lstStyle/>
        <a:p>
          <a:endParaRPr lang="en-IN"/>
        </a:p>
      </dgm:t>
    </dgm:pt>
    <dgm:pt modelId="{1953898C-8EAA-4D0A-99FD-817A6082B171}" type="sibTrans" cxnId="{E0356D63-69D9-4533-B421-3E794779706A}">
      <dgm:prSet/>
      <dgm:spPr/>
      <dgm:t>
        <a:bodyPr/>
        <a:lstStyle/>
        <a:p>
          <a:endParaRPr lang="en-IN"/>
        </a:p>
      </dgm:t>
    </dgm:pt>
    <dgm:pt modelId="{397ECE25-37A7-48CD-AB59-8773321516C0}">
      <dgm:prSet custT="1"/>
      <dgm:spPr/>
      <dgm:t>
        <a:bodyPr/>
        <a:lstStyle/>
        <a:p>
          <a:pPr rtl="0"/>
          <a:r>
            <a:rPr lang="en-US" sz="2000" dirty="0" smtClean="0"/>
            <a:t>Pneumonia </a:t>
          </a:r>
          <a:endParaRPr lang="en-IN" sz="2000" dirty="0"/>
        </a:p>
      </dgm:t>
    </dgm:pt>
    <dgm:pt modelId="{09E34FA6-90FD-43EF-9E55-2916751E1A58}" type="parTrans" cxnId="{793BD013-4F60-45F8-AFF0-E5D81E10C9DA}">
      <dgm:prSet/>
      <dgm:spPr/>
      <dgm:t>
        <a:bodyPr/>
        <a:lstStyle/>
        <a:p>
          <a:endParaRPr lang="en-IN"/>
        </a:p>
      </dgm:t>
    </dgm:pt>
    <dgm:pt modelId="{AC7BC30E-5A6E-4B40-9A57-2776947AB1B1}" type="sibTrans" cxnId="{793BD013-4F60-45F8-AFF0-E5D81E10C9DA}">
      <dgm:prSet/>
      <dgm:spPr/>
      <dgm:t>
        <a:bodyPr/>
        <a:lstStyle/>
        <a:p>
          <a:endParaRPr lang="en-IN"/>
        </a:p>
      </dgm:t>
    </dgm:pt>
    <dgm:pt modelId="{BF54D2DF-B8B2-4D25-9E39-03208255BF83}">
      <dgm:prSet custT="1"/>
      <dgm:spPr/>
      <dgm:t>
        <a:bodyPr/>
        <a:lstStyle/>
        <a:p>
          <a:pPr rtl="0"/>
          <a:r>
            <a:rPr lang="en-US" sz="2000" dirty="0" smtClean="0"/>
            <a:t>Pulmonary Edema</a:t>
          </a:r>
          <a:endParaRPr lang="en-IN" sz="2000" dirty="0"/>
        </a:p>
      </dgm:t>
    </dgm:pt>
    <dgm:pt modelId="{8BE62CE2-DB8A-4CB9-BB24-387158D77647}" type="parTrans" cxnId="{6068EC91-203D-4517-840A-8CA0188B7754}">
      <dgm:prSet/>
      <dgm:spPr/>
      <dgm:t>
        <a:bodyPr/>
        <a:lstStyle/>
        <a:p>
          <a:endParaRPr lang="en-IN"/>
        </a:p>
      </dgm:t>
    </dgm:pt>
    <dgm:pt modelId="{CCF3BC3C-E812-4FF7-8858-BDC9A70DC97F}" type="sibTrans" cxnId="{6068EC91-203D-4517-840A-8CA0188B7754}">
      <dgm:prSet/>
      <dgm:spPr/>
      <dgm:t>
        <a:bodyPr/>
        <a:lstStyle/>
        <a:p>
          <a:endParaRPr lang="en-IN"/>
        </a:p>
      </dgm:t>
    </dgm:pt>
    <dgm:pt modelId="{4FEEFDF6-2133-4389-B0C9-7FD636EEE6A6}">
      <dgm:prSet custT="1"/>
      <dgm:spPr/>
      <dgm:t>
        <a:bodyPr/>
        <a:lstStyle/>
        <a:p>
          <a:pPr rtl="0"/>
          <a:r>
            <a:rPr lang="en-US" sz="2000" dirty="0" smtClean="0"/>
            <a:t>Aspiration </a:t>
          </a:r>
          <a:endParaRPr lang="en-IN" sz="2000" dirty="0"/>
        </a:p>
      </dgm:t>
    </dgm:pt>
    <dgm:pt modelId="{5B1D3E3B-9CCA-4417-A7AF-2FA5E0A82EB5}" type="parTrans" cxnId="{8C7081FB-3CCB-499C-8D71-89743BD39727}">
      <dgm:prSet/>
      <dgm:spPr/>
      <dgm:t>
        <a:bodyPr/>
        <a:lstStyle/>
        <a:p>
          <a:endParaRPr lang="en-IN"/>
        </a:p>
      </dgm:t>
    </dgm:pt>
    <dgm:pt modelId="{F62AD714-9B00-4C76-B047-09172C1BFC00}" type="sibTrans" cxnId="{8C7081FB-3CCB-499C-8D71-89743BD39727}">
      <dgm:prSet/>
      <dgm:spPr/>
      <dgm:t>
        <a:bodyPr/>
        <a:lstStyle/>
        <a:p>
          <a:endParaRPr lang="en-IN"/>
        </a:p>
      </dgm:t>
    </dgm:pt>
    <dgm:pt modelId="{A5E12C94-674E-4399-A0A7-B0135611733D}">
      <dgm:prSet custT="1"/>
      <dgm:spPr/>
      <dgm:t>
        <a:bodyPr/>
        <a:lstStyle/>
        <a:p>
          <a:pPr rtl="0"/>
          <a:r>
            <a:rPr lang="en-US" sz="2000" dirty="0" smtClean="0"/>
            <a:t>Pulmonary embolism  </a:t>
          </a:r>
          <a:endParaRPr lang="en-IN" sz="2000" dirty="0"/>
        </a:p>
      </dgm:t>
    </dgm:pt>
    <dgm:pt modelId="{1CAD3FA3-0EE9-4FB0-81D7-D4D2E7F80D0C}" type="parTrans" cxnId="{AC0FFFE3-B24C-431B-8738-AC0689B0C729}">
      <dgm:prSet/>
      <dgm:spPr/>
      <dgm:t>
        <a:bodyPr/>
        <a:lstStyle/>
        <a:p>
          <a:endParaRPr lang="en-IN"/>
        </a:p>
      </dgm:t>
    </dgm:pt>
    <dgm:pt modelId="{A94D6D97-B005-41CE-A9DA-3FBCC78BA842}" type="sibTrans" cxnId="{AC0FFFE3-B24C-431B-8738-AC0689B0C729}">
      <dgm:prSet/>
      <dgm:spPr/>
      <dgm:t>
        <a:bodyPr/>
        <a:lstStyle/>
        <a:p>
          <a:endParaRPr lang="en-IN"/>
        </a:p>
      </dgm:t>
    </dgm:pt>
    <dgm:pt modelId="{BF180E15-A3F0-4556-8197-64C6DD186D5A}">
      <dgm:prSet custT="1"/>
      <dgm:spPr/>
      <dgm:t>
        <a:bodyPr/>
        <a:lstStyle/>
        <a:p>
          <a:pPr rtl="0"/>
          <a:r>
            <a:rPr lang="en-US" sz="2000" dirty="0" smtClean="0"/>
            <a:t>Lung contusion </a:t>
          </a:r>
          <a:endParaRPr lang="en-IN" sz="2000" dirty="0"/>
        </a:p>
      </dgm:t>
    </dgm:pt>
    <dgm:pt modelId="{7E1AF556-C0B6-40DE-84D1-A6F447E6872A}" type="parTrans" cxnId="{CF9FE9EA-CC4C-4D64-80F9-1C4D79020199}">
      <dgm:prSet/>
      <dgm:spPr/>
      <dgm:t>
        <a:bodyPr/>
        <a:lstStyle/>
        <a:p>
          <a:endParaRPr lang="en-IN"/>
        </a:p>
      </dgm:t>
    </dgm:pt>
    <dgm:pt modelId="{E6FF4EBE-F05F-4BE7-9455-960A312F4514}" type="sibTrans" cxnId="{CF9FE9EA-CC4C-4D64-80F9-1C4D79020199}">
      <dgm:prSet/>
      <dgm:spPr/>
      <dgm:t>
        <a:bodyPr/>
        <a:lstStyle/>
        <a:p>
          <a:endParaRPr lang="en-IN"/>
        </a:p>
      </dgm:t>
    </dgm:pt>
    <dgm:pt modelId="{BCBC1389-D4D8-4FBE-A134-90166A2AE0CC}">
      <dgm:prSet custT="1"/>
      <dgm:spPr/>
      <dgm:t>
        <a:bodyPr/>
        <a:lstStyle/>
        <a:p>
          <a:pPr rtl="0"/>
          <a:r>
            <a:rPr lang="en-US" sz="2000" dirty="0" smtClean="0"/>
            <a:t>Paradoxical thoraco-abdominal respiration</a:t>
          </a:r>
          <a:endParaRPr lang="en-IN" sz="2000" dirty="0"/>
        </a:p>
      </dgm:t>
    </dgm:pt>
    <dgm:pt modelId="{A3C373CE-A134-4A89-B2B5-5FB5935A47B9}" type="parTrans" cxnId="{79D819D8-285A-42E9-81FC-81DA8E56F5B7}">
      <dgm:prSet/>
      <dgm:spPr/>
      <dgm:t>
        <a:bodyPr/>
        <a:lstStyle/>
        <a:p>
          <a:endParaRPr lang="en-IN"/>
        </a:p>
      </dgm:t>
    </dgm:pt>
    <dgm:pt modelId="{0DCA6653-0FAD-47D4-A5E2-B512B1337D25}" type="sibTrans" cxnId="{79D819D8-285A-42E9-81FC-81DA8E56F5B7}">
      <dgm:prSet/>
      <dgm:spPr/>
      <dgm:t>
        <a:bodyPr/>
        <a:lstStyle/>
        <a:p>
          <a:endParaRPr lang="en-IN"/>
        </a:p>
      </dgm:t>
    </dgm:pt>
    <dgm:pt modelId="{84F21EA1-E9B0-4AB8-9E93-C4F5C16FFDCF}">
      <dgm:prSet custT="1"/>
      <dgm:spPr/>
      <dgm:t>
        <a:bodyPr/>
        <a:lstStyle/>
        <a:p>
          <a:pPr rtl="0"/>
          <a:r>
            <a:rPr lang="en-US" sz="2000" b="1" dirty="0" smtClean="0"/>
            <a:t>Respiratory  alkalosis</a:t>
          </a:r>
          <a:endParaRPr lang="en-IN" sz="2000" b="1" dirty="0"/>
        </a:p>
      </dgm:t>
    </dgm:pt>
    <dgm:pt modelId="{83C1E5FC-DC12-459B-8253-D768105BE20E}" type="parTrans" cxnId="{577EBC27-756C-47DE-B20B-FEA133209C01}">
      <dgm:prSet/>
      <dgm:spPr/>
      <dgm:t>
        <a:bodyPr/>
        <a:lstStyle/>
        <a:p>
          <a:endParaRPr lang="en-IN"/>
        </a:p>
      </dgm:t>
    </dgm:pt>
    <dgm:pt modelId="{919AA11E-3202-4AB4-8426-274BDD3756ED}" type="sibTrans" cxnId="{577EBC27-756C-47DE-B20B-FEA133209C01}">
      <dgm:prSet/>
      <dgm:spPr/>
      <dgm:t>
        <a:bodyPr/>
        <a:lstStyle/>
        <a:p>
          <a:endParaRPr lang="en-IN"/>
        </a:p>
      </dgm:t>
    </dgm:pt>
    <dgm:pt modelId="{162521B8-A991-45AA-A2F2-6A3D59747183}">
      <dgm:prSet custT="1"/>
      <dgm:spPr/>
      <dgm:t>
        <a:bodyPr/>
        <a:lstStyle/>
        <a:p>
          <a:pPr rtl="0"/>
          <a:r>
            <a:rPr lang="en-US" sz="2000" dirty="0" smtClean="0"/>
            <a:t>pH &gt; 7.45</a:t>
          </a:r>
          <a:endParaRPr lang="en-IN" sz="2000" dirty="0"/>
        </a:p>
      </dgm:t>
    </dgm:pt>
    <dgm:pt modelId="{2352807F-4298-4867-AFF4-4AD18B43D8FD}" type="parTrans" cxnId="{DA56DBB7-E63F-4157-80F4-1A1061E84009}">
      <dgm:prSet/>
      <dgm:spPr/>
      <dgm:t>
        <a:bodyPr/>
        <a:lstStyle/>
        <a:p>
          <a:endParaRPr lang="en-IN"/>
        </a:p>
      </dgm:t>
    </dgm:pt>
    <dgm:pt modelId="{A59B73D8-2D98-4715-86D0-92E024DFDEBB}" type="sibTrans" cxnId="{DA56DBB7-E63F-4157-80F4-1A1061E84009}">
      <dgm:prSet/>
      <dgm:spPr/>
      <dgm:t>
        <a:bodyPr/>
        <a:lstStyle/>
        <a:p>
          <a:endParaRPr lang="en-IN"/>
        </a:p>
      </dgm:t>
    </dgm:pt>
    <dgm:pt modelId="{D9F96620-4EC8-4A93-AE13-6DF256CB734F}">
      <dgm:prSet custT="1"/>
      <dgm:spPr/>
      <dgm:t>
        <a:bodyPr/>
        <a:lstStyle/>
        <a:p>
          <a:pPr rtl="0"/>
          <a:r>
            <a:rPr lang="en-US" sz="2000" dirty="0" smtClean="0"/>
            <a:t>Decreased PaCO</a:t>
          </a:r>
          <a:r>
            <a:rPr lang="en-US" sz="2000" baseline="-25000" dirty="0" smtClean="0"/>
            <a:t>2</a:t>
          </a:r>
          <a:endParaRPr lang="en-IN" sz="2000" dirty="0"/>
        </a:p>
      </dgm:t>
    </dgm:pt>
    <dgm:pt modelId="{89477B37-B0C1-4FF6-BF8B-6588E1E1DE9E}" type="parTrans" cxnId="{03614527-485D-42BE-8AF5-53F0EC107AFB}">
      <dgm:prSet/>
      <dgm:spPr/>
      <dgm:t>
        <a:bodyPr/>
        <a:lstStyle/>
        <a:p>
          <a:endParaRPr lang="en-IN"/>
        </a:p>
      </dgm:t>
    </dgm:pt>
    <dgm:pt modelId="{A59597D6-64FD-42FA-ADEA-FC1D4EC585EE}" type="sibTrans" cxnId="{03614527-485D-42BE-8AF5-53F0EC107AFB}">
      <dgm:prSet/>
      <dgm:spPr/>
      <dgm:t>
        <a:bodyPr/>
        <a:lstStyle/>
        <a:p>
          <a:endParaRPr lang="en-IN"/>
        </a:p>
      </dgm:t>
    </dgm:pt>
    <dgm:pt modelId="{813974E5-F462-41F9-BBA9-5FD50205B830}">
      <dgm:prSet custT="1"/>
      <dgm:spPr/>
      <dgm:t>
        <a:bodyPr/>
        <a:lstStyle/>
        <a:p>
          <a:pPr rtl="0"/>
          <a:r>
            <a:rPr lang="en-IN" sz="2000" dirty="0" smtClean="0"/>
            <a:t>PaO</a:t>
          </a:r>
          <a:r>
            <a:rPr lang="en-IN" sz="2000" baseline="-25000" dirty="0" smtClean="0"/>
            <a:t>2</a:t>
          </a:r>
          <a:endParaRPr lang="en-IN" sz="2000" dirty="0"/>
        </a:p>
      </dgm:t>
    </dgm:pt>
    <dgm:pt modelId="{815D3029-191D-4754-A2AF-067611CE2CCE}" type="parTrans" cxnId="{0E40E13B-829D-4B5E-83C9-C19E0B730191}">
      <dgm:prSet/>
      <dgm:spPr/>
      <dgm:t>
        <a:bodyPr/>
        <a:lstStyle/>
        <a:p>
          <a:endParaRPr lang="en-IN"/>
        </a:p>
      </dgm:t>
    </dgm:pt>
    <dgm:pt modelId="{AB0154D2-5851-4E68-B918-03B781B5CC23}" type="sibTrans" cxnId="{0E40E13B-829D-4B5E-83C9-C19E0B730191}">
      <dgm:prSet/>
      <dgm:spPr/>
      <dgm:t>
        <a:bodyPr/>
        <a:lstStyle/>
        <a:p>
          <a:endParaRPr lang="en-IN"/>
        </a:p>
      </dgm:t>
    </dgm:pt>
    <dgm:pt modelId="{FE1099D7-3DD6-432C-AF74-4B044981DC18}">
      <dgm:prSet custT="1"/>
      <dgm:spPr/>
      <dgm:t>
        <a:bodyPr/>
        <a:lstStyle/>
        <a:p>
          <a:pPr rtl="0"/>
          <a:r>
            <a:rPr lang="en-US" sz="2000" b="1" dirty="0" smtClean="0"/>
            <a:t>Intact respiratory drive</a:t>
          </a:r>
          <a:endParaRPr lang="en-IN" sz="2000" b="1" dirty="0"/>
        </a:p>
      </dgm:t>
    </dgm:pt>
    <dgm:pt modelId="{2DCD35AB-04F8-4B85-827B-ED8B712F2F6B}" type="sibTrans" cxnId="{C84F1187-B404-4D3B-9916-86EF0CA5BABC}">
      <dgm:prSet/>
      <dgm:spPr/>
      <dgm:t>
        <a:bodyPr/>
        <a:lstStyle/>
        <a:p>
          <a:endParaRPr lang="en-IN"/>
        </a:p>
      </dgm:t>
    </dgm:pt>
    <dgm:pt modelId="{CFBC1937-EBEF-46A7-8E81-ECA6E9D94BE2}" type="parTrans" cxnId="{C84F1187-B404-4D3B-9916-86EF0CA5BABC}">
      <dgm:prSet/>
      <dgm:spPr/>
      <dgm:t>
        <a:bodyPr/>
        <a:lstStyle/>
        <a:p>
          <a:endParaRPr lang="en-IN"/>
        </a:p>
      </dgm:t>
    </dgm:pt>
    <dgm:pt modelId="{26183985-A382-405B-8B68-B270D3BA273D}">
      <dgm:prSet custT="1"/>
      <dgm:spPr/>
      <dgm:t>
        <a:bodyPr/>
        <a:lstStyle/>
        <a:p>
          <a:pPr rtl="0"/>
          <a:endParaRPr lang="en-IN" sz="2000" dirty="0"/>
        </a:p>
      </dgm:t>
    </dgm:pt>
    <dgm:pt modelId="{89B28753-D980-430D-BB43-CB364095BE63}" type="parTrans" cxnId="{6119FA84-60E9-4CB5-8659-D66F216B935A}">
      <dgm:prSet/>
      <dgm:spPr/>
      <dgm:t>
        <a:bodyPr/>
        <a:lstStyle/>
        <a:p>
          <a:endParaRPr lang="en-IN"/>
        </a:p>
      </dgm:t>
    </dgm:pt>
    <dgm:pt modelId="{5278958F-1B23-4C4E-AF37-91429CA8D6FC}" type="sibTrans" cxnId="{6119FA84-60E9-4CB5-8659-D66F216B935A}">
      <dgm:prSet/>
      <dgm:spPr/>
      <dgm:t>
        <a:bodyPr/>
        <a:lstStyle/>
        <a:p>
          <a:endParaRPr lang="en-IN"/>
        </a:p>
      </dgm:t>
    </dgm:pt>
    <dgm:pt modelId="{992394D0-18CC-4233-8C84-B0DD6B25D63A}">
      <dgm:prSet custT="1"/>
      <dgm:spPr/>
      <dgm:t>
        <a:bodyPr/>
        <a:lstStyle/>
        <a:p>
          <a:pPr rtl="0"/>
          <a:endParaRPr lang="en-IN" sz="2000" dirty="0"/>
        </a:p>
      </dgm:t>
    </dgm:pt>
    <dgm:pt modelId="{26B1EB26-FAAB-4FF3-A39D-23BCA01DA3E7}" type="parTrans" cxnId="{69CF7AF8-55F4-498F-8C8A-C3939774F9E3}">
      <dgm:prSet/>
      <dgm:spPr/>
      <dgm:t>
        <a:bodyPr/>
        <a:lstStyle/>
        <a:p>
          <a:endParaRPr lang="en-IN"/>
        </a:p>
      </dgm:t>
    </dgm:pt>
    <dgm:pt modelId="{5905EBD8-5888-42A0-A597-AE94667F2322}" type="sibTrans" cxnId="{69CF7AF8-55F4-498F-8C8A-C3939774F9E3}">
      <dgm:prSet/>
      <dgm:spPr/>
      <dgm:t>
        <a:bodyPr/>
        <a:lstStyle/>
        <a:p>
          <a:endParaRPr lang="en-IN"/>
        </a:p>
      </dgm:t>
    </dgm:pt>
    <dgm:pt modelId="{A39E0F7C-88DF-4287-A2B1-8D54052D8D58}" type="pres">
      <dgm:prSet presAssocID="{406FB21E-E6AD-4536-98C9-29BCD09F07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7BB64-FEF4-4E94-9B1A-6EA69A51CEA9}" type="pres">
      <dgm:prSet presAssocID="{52580AC3-0E89-4F8E-B9AC-6009E28D1A6D}" presName="linNode" presStyleCnt="0"/>
      <dgm:spPr/>
    </dgm:pt>
    <dgm:pt modelId="{2EACF63B-8031-4BCD-BAF1-76564EF9AC09}" type="pres">
      <dgm:prSet presAssocID="{52580AC3-0E89-4F8E-B9AC-6009E28D1A6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240C2D-369D-45C9-9948-7A6196563597}" type="pres">
      <dgm:prSet presAssocID="{52580AC3-0E89-4F8E-B9AC-6009E28D1A6D}" presName="descendantText" presStyleLbl="alignAccFollowNode1" presStyleIdx="0" presStyleCnt="1" custScaleY="1192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7B2DE78-9986-4A31-BF83-618792808B8D}" type="presOf" srcId="{BCBC1389-D4D8-4FBE-A134-90166A2AE0CC}" destId="{46240C2D-369D-45C9-9948-7A6196563597}" srcOrd="0" destOrd="7" presId="urn:microsoft.com/office/officeart/2005/8/layout/vList5"/>
    <dgm:cxn modelId="{FDB049B2-77C0-4FD8-BEF4-3E61C99CFA95}" type="presOf" srcId="{52580AC3-0E89-4F8E-B9AC-6009E28D1A6D}" destId="{2EACF63B-8031-4BCD-BAF1-76564EF9AC09}" srcOrd="0" destOrd="0" presId="urn:microsoft.com/office/officeart/2005/8/layout/vList5"/>
    <dgm:cxn modelId="{D9F37916-D451-4F1B-94D7-365515ED0016}" type="presOf" srcId="{D9F96620-4EC8-4A93-AE13-6DF256CB734F}" destId="{46240C2D-369D-45C9-9948-7A6196563597}" srcOrd="0" destOrd="11" presId="urn:microsoft.com/office/officeart/2005/8/layout/vList5"/>
    <dgm:cxn modelId="{03614527-485D-42BE-8AF5-53F0EC107AFB}" srcId="{84F21EA1-E9B0-4AB8-9E93-C4F5C16FFDCF}" destId="{D9F96620-4EC8-4A93-AE13-6DF256CB734F}" srcOrd="1" destOrd="0" parTransId="{89477B37-B0C1-4FF6-BF8B-6588E1E1DE9E}" sibTransId="{A59597D6-64FD-42FA-ADEA-FC1D4EC585EE}"/>
    <dgm:cxn modelId="{6068EC91-203D-4517-840A-8CA0188B7754}" srcId="{52580AC3-0E89-4F8E-B9AC-6009E28D1A6D}" destId="{BF54D2DF-B8B2-4D25-9E39-03208255BF83}" srcOrd="1" destOrd="0" parTransId="{8BE62CE2-DB8A-4CB9-BB24-387158D77647}" sibTransId="{CCF3BC3C-E812-4FF7-8858-BDC9A70DC97F}"/>
    <dgm:cxn modelId="{680FD4AD-8581-4D84-822C-19ECC20A05DA}" type="presOf" srcId="{992394D0-18CC-4233-8C84-B0DD6B25D63A}" destId="{46240C2D-369D-45C9-9948-7A6196563597}" srcOrd="0" destOrd="8" presId="urn:microsoft.com/office/officeart/2005/8/layout/vList5"/>
    <dgm:cxn modelId="{81D508CD-E2D9-4249-B16D-8A09456725ED}" type="presOf" srcId="{A5E12C94-674E-4399-A0A7-B0135611733D}" destId="{46240C2D-369D-45C9-9948-7A6196563597}" srcOrd="0" destOrd="3" presId="urn:microsoft.com/office/officeart/2005/8/layout/vList5"/>
    <dgm:cxn modelId="{8C7081FB-3CCB-499C-8D71-89743BD39727}" srcId="{52580AC3-0E89-4F8E-B9AC-6009E28D1A6D}" destId="{4FEEFDF6-2133-4389-B0C9-7FD636EEE6A6}" srcOrd="2" destOrd="0" parTransId="{5B1D3E3B-9CCA-4417-A7AF-2FA5E0A82EB5}" sibTransId="{F62AD714-9B00-4C76-B047-09172C1BFC00}"/>
    <dgm:cxn modelId="{1BB11B83-29E2-4270-9689-404D31687E2E}" type="presOf" srcId="{162521B8-A991-45AA-A2F2-6A3D59747183}" destId="{46240C2D-369D-45C9-9948-7A6196563597}" srcOrd="0" destOrd="10" presId="urn:microsoft.com/office/officeart/2005/8/layout/vList5"/>
    <dgm:cxn modelId="{80B1EA3F-F30C-4092-A710-F620A85BB1FC}" type="presOf" srcId="{BF54D2DF-B8B2-4D25-9E39-03208255BF83}" destId="{46240C2D-369D-45C9-9948-7A6196563597}" srcOrd="0" destOrd="1" presId="urn:microsoft.com/office/officeart/2005/8/layout/vList5"/>
    <dgm:cxn modelId="{0E40E13B-829D-4B5E-83C9-C19E0B730191}" srcId="{84F21EA1-E9B0-4AB8-9E93-C4F5C16FFDCF}" destId="{813974E5-F462-41F9-BBA9-5FD50205B830}" srcOrd="2" destOrd="0" parTransId="{815D3029-191D-4754-A2AF-067611CE2CCE}" sibTransId="{AB0154D2-5851-4E68-B918-03B781B5CC23}"/>
    <dgm:cxn modelId="{633E231B-9D4A-489A-B0F4-A966BD858E93}" type="presOf" srcId="{84F21EA1-E9B0-4AB8-9E93-C4F5C16FFDCF}" destId="{46240C2D-369D-45C9-9948-7A6196563597}" srcOrd="0" destOrd="9" presId="urn:microsoft.com/office/officeart/2005/8/layout/vList5"/>
    <dgm:cxn modelId="{98670815-6A93-4D9E-9BAA-A724AE088C6A}" type="presOf" srcId="{BF180E15-A3F0-4556-8197-64C6DD186D5A}" destId="{46240C2D-369D-45C9-9948-7A6196563597}" srcOrd="0" destOrd="4" presId="urn:microsoft.com/office/officeart/2005/8/layout/vList5"/>
    <dgm:cxn modelId="{79D819D8-285A-42E9-81FC-81DA8E56F5B7}" srcId="{FE1099D7-3DD6-432C-AF74-4B044981DC18}" destId="{BCBC1389-D4D8-4FBE-A134-90166A2AE0CC}" srcOrd="0" destOrd="0" parTransId="{A3C373CE-A134-4A89-B2B5-5FB5935A47B9}" sibTransId="{0DCA6653-0FAD-47D4-A5E2-B512B1337D25}"/>
    <dgm:cxn modelId="{C84F1187-B404-4D3B-9916-86EF0CA5BABC}" srcId="{52580AC3-0E89-4F8E-B9AC-6009E28D1A6D}" destId="{FE1099D7-3DD6-432C-AF74-4B044981DC18}" srcOrd="6" destOrd="0" parTransId="{CFBC1937-EBEF-46A7-8E81-ECA6E9D94BE2}" sibTransId="{2DCD35AB-04F8-4B85-827B-ED8B712F2F6B}"/>
    <dgm:cxn modelId="{E0356D63-69D9-4533-B421-3E794779706A}" srcId="{406FB21E-E6AD-4536-98C9-29BCD09F07DF}" destId="{52580AC3-0E89-4F8E-B9AC-6009E28D1A6D}" srcOrd="0" destOrd="0" parTransId="{58C58C0B-54B7-4947-8F10-E31425E94C43}" sibTransId="{1953898C-8EAA-4D0A-99FD-817A6082B171}"/>
    <dgm:cxn modelId="{DA56DBB7-E63F-4157-80F4-1A1061E84009}" srcId="{84F21EA1-E9B0-4AB8-9E93-C4F5C16FFDCF}" destId="{162521B8-A991-45AA-A2F2-6A3D59747183}" srcOrd="0" destOrd="0" parTransId="{2352807F-4298-4867-AFF4-4AD18B43D8FD}" sibTransId="{A59B73D8-2D98-4715-86D0-92E024DFDEBB}"/>
    <dgm:cxn modelId="{650830D1-3D7E-48F4-9F04-021840FC6B12}" type="presOf" srcId="{397ECE25-37A7-48CD-AB59-8773321516C0}" destId="{46240C2D-369D-45C9-9948-7A6196563597}" srcOrd="0" destOrd="0" presId="urn:microsoft.com/office/officeart/2005/8/layout/vList5"/>
    <dgm:cxn modelId="{51772792-81AA-4538-919E-B1AA42661666}" type="presOf" srcId="{813974E5-F462-41F9-BBA9-5FD50205B830}" destId="{46240C2D-369D-45C9-9948-7A6196563597}" srcOrd="0" destOrd="12" presId="urn:microsoft.com/office/officeart/2005/8/layout/vList5"/>
    <dgm:cxn modelId="{7BE25EA6-F072-4A11-95E3-2DDDF07AD3D2}" type="presOf" srcId="{4FEEFDF6-2133-4389-B0C9-7FD636EEE6A6}" destId="{46240C2D-369D-45C9-9948-7A6196563597}" srcOrd="0" destOrd="2" presId="urn:microsoft.com/office/officeart/2005/8/layout/vList5"/>
    <dgm:cxn modelId="{577EBC27-756C-47DE-B20B-FEA133209C01}" srcId="{52580AC3-0E89-4F8E-B9AC-6009E28D1A6D}" destId="{84F21EA1-E9B0-4AB8-9E93-C4F5C16FFDCF}" srcOrd="7" destOrd="0" parTransId="{83C1E5FC-DC12-459B-8253-D768105BE20E}" sibTransId="{919AA11E-3202-4AB4-8426-274BDD3756ED}"/>
    <dgm:cxn modelId="{6119FA84-60E9-4CB5-8659-D66F216B935A}" srcId="{52580AC3-0E89-4F8E-B9AC-6009E28D1A6D}" destId="{26183985-A382-405B-8B68-B270D3BA273D}" srcOrd="5" destOrd="0" parTransId="{89B28753-D980-430D-BB43-CB364095BE63}" sibTransId="{5278958F-1B23-4C4E-AF37-91429CA8D6FC}"/>
    <dgm:cxn modelId="{793BD013-4F60-45F8-AFF0-E5D81E10C9DA}" srcId="{52580AC3-0E89-4F8E-B9AC-6009E28D1A6D}" destId="{397ECE25-37A7-48CD-AB59-8773321516C0}" srcOrd="0" destOrd="0" parTransId="{09E34FA6-90FD-43EF-9E55-2916751E1A58}" sibTransId="{AC7BC30E-5A6E-4B40-9A57-2776947AB1B1}"/>
    <dgm:cxn modelId="{69CF7AF8-55F4-498F-8C8A-C3939774F9E3}" srcId="{FE1099D7-3DD6-432C-AF74-4B044981DC18}" destId="{992394D0-18CC-4233-8C84-B0DD6B25D63A}" srcOrd="1" destOrd="0" parTransId="{26B1EB26-FAAB-4FF3-A39D-23BCA01DA3E7}" sibTransId="{5905EBD8-5888-42A0-A597-AE94667F2322}"/>
    <dgm:cxn modelId="{AC0FFFE3-B24C-431B-8738-AC0689B0C729}" srcId="{52580AC3-0E89-4F8E-B9AC-6009E28D1A6D}" destId="{A5E12C94-674E-4399-A0A7-B0135611733D}" srcOrd="3" destOrd="0" parTransId="{1CAD3FA3-0EE9-4FB0-81D7-D4D2E7F80D0C}" sibTransId="{A94D6D97-B005-41CE-A9DA-3FBCC78BA842}"/>
    <dgm:cxn modelId="{67744A72-08B0-4518-92E3-449651D9D661}" type="presOf" srcId="{FE1099D7-3DD6-432C-AF74-4B044981DC18}" destId="{46240C2D-369D-45C9-9948-7A6196563597}" srcOrd="0" destOrd="6" presId="urn:microsoft.com/office/officeart/2005/8/layout/vList5"/>
    <dgm:cxn modelId="{CF9FE9EA-CC4C-4D64-80F9-1C4D79020199}" srcId="{52580AC3-0E89-4F8E-B9AC-6009E28D1A6D}" destId="{BF180E15-A3F0-4556-8197-64C6DD186D5A}" srcOrd="4" destOrd="0" parTransId="{7E1AF556-C0B6-40DE-84D1-A6F447E6872A}" sibTransId="{E6FF4EBE-F05F-4BE7-9455-960A312F4514}"/>
    <dgm:cxn modelId="{6A5AB3F0-DB94-4C9B-BC7C-E14EACB40BE6}" type="presOf" srcId="{406FB21E-E6AD-4536-98C9-29BCD09F07DF}" destId="{A39E0F7C-88DF-4287-A2B1-8D54052D8D58}" srcOrd="0" destOrd="0" presId="urn:microsoft.com/office/officeart/2005/8/layout/vList5"/>
    <dgm:cxn modelId="{8618FD3C-48DB-4799-8A92-94680EEA27F9}" type="presOf" srcId="{26183985-A382-405B-8B68-B270D3BA273D}" destId="{46240C2D-369D-45C9-9948-7A6196563597}" srcOrd="0" destOrd="5" presId="urn:microsoft.com/office/officeart/2005/8/layout/vList5"/>
    <dgm:cxn modelId="{FCD42C27-5C33-4BEE-B014-69F0257E6A65}" type="presParOf" srcId="{A39E0F7C-88DF-4287-A2B1-8D54052D8D58}" destId="{DF37BB64-FEF4-4E94-9B1A-6EA69A51CEA9}" srcOrd="0" destOrd="0" presId="urn:microsoft.com/office/officeart/2005/8/layout/vList5"/>
    <dgm:cxn modelId="{3ACFBF70-613E-41F7-B6EE-D03D2E48EF37}" type="presParOf" srcId="{DF37BB64-FEF4-4E94-9B1A-6EA69A51CEA9}" destId="{2EACF63B-8031-4BCD-BAF1-76564EF9AC09}" srcOrd="0" destOrd="0" presId="urn:microsoft.com/office/officeart/2005/8/layout/vList5"/>
    <dgm:cxn modelId="{1E68BC75-A732-466E-9EE0-F2CFEF1E93A0}" type="presParOf" srcId="{DF37BB64-FEF4-4E94-9B1A-6EA69A51CEA9}" destId="{46240C2D-369D-45C9-9948-7A61965635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53B983-36AB-48FF-A308-5D1AEC24F48A}" type="doc">
      <dgm:prSet loTypeId="urn:microsoft.com/office/officeart/2005/8/layout/hierarchy4" loCatId="hierarchy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6D328EBA-FAA2-4093-AFDB-53C35B19B61B}">
      <dgm:prSet custT="1"/>
      <dgm:spPr/>
      <dgm:t>
        <a:bodyPr/>
        <a:lstStyle/>
        <a:p>
          <a:pPr rtl="0"/>
          <a:r>
            <a:rPr lang="en-US" sz="2800" b="1" dirty="0" smtClean="0"/>
            <a:t>Aspiration occurs in 23 – 33% neurosurgical patients</a:t>
          </a:r>
          <a:endParaRPr lang="en-IN" sz="2800" b="1" dirty="0"/>
        </a:p>
      </dgm:t>
    </dgm:pt>
    <dgm:pt modelId="{165B472D-6377-4181-8CB3-16E9AE6D0737}" type="parTrans" cxnId="{8380EA68-5F02-4A0A-BBBE-35C68145AFB1}">
      <dgm:prSet/>
      <dgm:spPr/>
      <dgm:t>
        <a:bodyPr/>
        <a:lstStyle/>
        <a:p>
          <a:endParaRPr lang="en-IN" sz="1600"/>
        </a:p>
      </dgm:t>
    </dgm:pt>
    <dgm:pt modelId="{185611BC-A86E-49EF-89E7-26A937D5D182}" type="sibTrans" cxnId="{8380EA68-5F02-4A0A-BBBE-35C68145AFB1}">
      <dgm:prSet/>
      <dgm:spPr/>
      <dgm:t>
        <a:bodyPr/>
        <a:lstStyle/>
        <a:p>
          <a:endParaRPr lang="en-IN" sz="1600"/>
        </a:p>
      </dgm:t>
    </dgm:pt>
    <dgm:pt modelId="{31EEA12C-EA21-4F5A-A297-8DCBFA61EEE3}">
      <dgm:prSet custT="1"/>
      <dgm:spPr/>
      <dgm:t>
        <a:bodyPr/>
        <a:lstStyle/>
        <a:p>
          <a:pPr rtl="0"/>
          <a:r>
            <a:rPr lang="en-US" sz="1600" smtClean="0"/>
            <a:t>Foreign Body Aspiration (eg teeth, food particles)</a:t>
          </a:r>
          <a:endParaRPr lang="en-IN" sz="1600"/>
        </a:p>
      </dgm:t>
    </dgm:pt>
    <dgm:pt modelId="{728CF486-691B-4D36-8A5D-5AC4057AF4CA}" type="parTrans" cxnId="{2E19050E-7D2F-403F-BC19-6BA2D1AB3C9B}">
      <dgm:prSet/>
      <dgm:spPr/>
      <dgm:t>
        <a:bodyPr/>
        <a:lstStyle/>
        <a:p>
          <a:endParaRPr lang="en-IN" sz="1600"/>
        </a:p>
      </dgm:t>
    </dgm:pt>
    <dgm:pt modelId="{3D09D519-FD91-4D7D-91BC-86DF906C7E03}" type="sibTrans" cxnId="{2E19050E-7D2F-403F-BC19-6BA2D1AB3C9B}">
      <dgm:prSet/>
      <dgm:spPr/>
      <dgm:t>
        <a:bodyPr/>
        <a:lstStyle/>
        <a:p>
          <a:endParaRPr lang="en-IN" sz="1600"/>
        </a:p>
      </dgm:t>
    </dgm:pt>
    <dgm:pt modelId="{D748AF45-E8CD-4A8C-B007-6D758A8445A1}">
      <dgm:prSet custT="1"/>
      <dgm:spPr/>
      <dgm:t>
        <a:bodyPr/>
        <a:lstStyle/>
        <a:p>
          <a:pPr rtl="0"/>
          <a:r>
            <a:rPr lang="en-US" sz="1600" smtClean="0"/>
            <a:t>Majority lodged on right side</a:t>
          </a:r>
          <a:endParaRPr lang="en-IN" sz="1600"/>
        </a:p>
      </dgm:t>
    </dgm:pt>
    <dgm:pt modelId="{EC17CB7A-1864-4A2F-B79C-37700666296C}" type="parTrans" cxnId="{027707CD-8697-4965-9E02-95CBFFB0AECA}">
      <dgm:prSet/>
      <dgm:spPr/>
      <dgm:t>
        <a:bodyPr/>
        <a:lstStyle/>
        <a:p>
          <a:endParaRPr lang="en-IN" sz="1600"/>
        </a:p>
      </dgm:t>
    </dgm:pt>
    <dgm:pt modelId="{949A1C3F-E0D7-4139-8ABF-16532DF4B42E}" type="sibTrans" cxnId="{027707CD-8697-4965-9E02-95CBFFB0AECA}">
      <dgm:prSet/>
      <dgm:spPr/>
      <dgm:t>
        <a:bodyPr/>
        <a:lstStyle/>
        <a:p>
          <a:endParaRPr lang="en-IN" sz="1600"/>
        </a:p>
      </dgm:t>
    </dgm:pt>
    <dgm:pt modelId="{934DF1CA-08B4-4B6C-B467-A9AA7664B513}">
      <dgm:prSet custT="1"/>
      <dgm:spPr/>
      <dgm:t>
        <a:bodyPr/>
        <a:lstStyle/>
        <a:p>
          <a:pPr rtl="0"/>
          <a:r>
            <a:rPr lang="en-US" sz="1600" smtClean="0"/>
            <a:t>Chemical Pneumonitis </a:t>
          </a:r>
          <a:endParaRPr lang="en-IN" sz="1600"/>
        </a:p>
      </dgm:t>
    </dgm:pt>
    <dgm:pt modelId="{7CD1541F-3F29-425D-BBA0-6BDED3A53E65}" type="parTrans" cxnId="{EA8825E8-5A38-457B-87A4-094C4511C4EA}">
      <dgm:prSet/>
      <dgm:spPr/>
      <dgm:t>
        <a:bodyPr/>
        <a:lstStyle/>
        <a:p>
          <a:endParaRPr lang="en-IN" sz="1600"/>
        </a:p>
      </dgm:t>
    </dgm:pt>
    <dgm:pt modelId="{55386912-C173-421A-86E7-105E66E22ED4}" type="sibTrans" cxnId="{EA8825E8-5A38-457B-87A4-094C4511C4EA}">
      <dgm:prSet/>
      <dgm:spPr/>
      <dgm:t>
        <a:bodyPr/>
        <a:lstStyle/>
        <a:p>
          <a:endParaRPr lang="en-IN" sz="1600"/>
        </a:p>
      </dgm:t>
    </dgm:pt>
    <dgm:pt modelId="{F882CC7F-F366-487E-8E38-D8617771C320}">
      <dgm:prSet custT="1"/>
      <dgm:spPr/>
      <dgm:t>
        <a:bodyPr/>
        <a:lstStyle/>
        <a:p>
          <a:pPr rtl="0"/>
          <a:r>
            <a:rPr lang="en-US" sz="1600" smtClean="0"/>
            <a:t>Aspiration of as little as 25 ml of gastric content </a:t>
          </a:r>
          <a:endParaRPr lang="en-IN" sz="1600"/>
        </a:p>
      </dgm:t>
    </dgm:pt>
    <dgm:pt modelId="{22F375FB-2ADD-4DBB-8C94-20FFEAB9132D}" type="parTrans" cxnId="{62E9D0B0-C88D-4E93-ACCD-FD091D60E173}">
      <dgm:prSet/>
      <dgm:spPr/>
      <dgm:t>
        <a:bodyPr/>
        <a:lstStyle/>
        <a:p>
          <a:endParaRPr lang="en-IN" sz="1600"/>
        </a:p>
      </dgm:t>
    </dgm:pt>
    <dgm:pt modelId="{E5F4FEF3-266D-4E8C-B193-9FDA022E1EA2}" type="sibTrans" cxnId="{62E9D0B0-C88D-4E93-ACCD-FD091D60E173}">
      <dgm:prSet/>
      <dgm:spPr/>
      <dgm:t>
        <a:bodyPr/>
        <a:lstStyle/>
        <a:p>
          <a:endParaRPr lang="en-IN" sz="1600"/>
        </a:p>
      </dgm:t>
    </dgm:pt>
    <dgm:pt modelId="{8E3F67EB-EE3E-4DE0-B79B-2D71949860F9}">
      <dgm:prSet custT="1"/>
      <dgm:spPr/>
      <dgm:t>
        <a:bodyPr/>
        <a:lstStyle/>
        <a:p>
          <a:pPr rtl="0"/>
          <a:r>
            <a:rPr lang="en-US" sz="1600" smtClean="0"/>
            <a:t>Often does not progress to bacterial pneumonia</a:t>
          </a:r>
          <a:endParaRPr lang="en-IN" sz="1600"/>
        </a:p>
      </dgm:t>
    </dgm:pt>
    <dgm:pt modelId="{BEE7D01E-9BB6-40BD-8B0B-5CB07F0EEA96}" type="parTrans" cxnId="{D9EA5AE0-33A8-463E-9A60-C2210F990A4C}">
      <dgm:prSet/>
      <dgm:spPr/>
      <dgm:t>
        <a:bodyPr/>
        <a:lstStyle/>
        <a:p>
          <a:endParaRPr lang="en-IN" sz="1600"/>
        </a:p>
      </dgm:t>
    </dgm:pt>
    <dgm:pt modelId="{E681754B-FD88-42E5-874D-2E6319A009B1}" type="sibTrans" cxnId="{D9EA5AE0-33A8-463E-9A60-C2210F990A4C}">
      <dgm:prSet/>
      <dgm:spPr/>
      <dgm:t>
        <a:bodyPr/>
        <a:lstStyle/>
        <a:p>
          <a:endParaRPr lang="en-IN" sz="1600"/>
        </a:p>
      </dgm:t>
    </dgm:pt>
    <dgm:pt modelId="{518AD1D0-CF89-40E6-890B-CA5F8095AEF0}">
      <dgm:prSet custT="1"/>
      <dgm:spPr/>
      <dgm:t>
        <a:bodyPr/>
        <a:lstStyle/>
        <a:p>
          <a:pPr rtl="0"/>
          <a:r>
            <a:rPr lang="en-US" sz="1600" smtClean="0"/>
            <a:t>Anti acidity drugs promote colonization </a:t>
          </a:r>
          <a:endParaRPr lang="en-IN" sz="1600"/>
        </a:p>
      </dgm:t>
    </dgm:pt>
    <dgm:pt modelId="{9CA6B413-9CD5-4933-9D24-EBDE9225B1EB}" type="parTrans" cxnId="{AD392C2A-D498-484D-B24F-E2D8B657CFAB}">
      <dgm:prSet/>
      <dgm:spPr/>
      <dgm:t>
        <a:bodyPr/>
        <a:lstStyle/>
        <a:p>
          <a:endParaRPr lang="en-IN" sz="1600"/>
        </a:p>
      </dgm:t>
    </dgm:pt>
    <dgm:pt modelId="{C40E2DEB-A863-4984-9E2F-F7456ED567D0}" type="sibTrans" cxnId="{AD392C2A-D498-484D-B24F-E2D8B657CFAB}">
      <dgm:prSet/>
      <dgm:spPr/>
      <dgm:t>
        <a:bodyPr/>
        <a:lstStyle/>
        <a:p>
          <a:endParaRPr lang="en-IN" sz="1600"/>
        </a:p>
      </dgm:t>
    </dgm:pt>
    <dgm:pt modelId="{69F1CA24-A4D8-4F34-A5AC-70D2FB6B0F1B}">
      <dgm:prSet custT="1"/>
      <dgm:spPr/>
      <dgm:t>
        <a:bodyPr/>
        <a:lstStyle/>
        <a:p>
          <a:pPr rtl="0"/>
          <a:r>
            <a:rPr lang="en-US" sz="1600" smtClean="0"/>
            <a:t>Aspiration pneumonia</a:t>
          </a:r>
          <a:endParaRPr lang="en-IN" sz="1600"/>
        </a:p>
      </dgm:t>
    </dgm:pt>
    <dgm:pt modelId="{88005CF0-1522-445C-9087-81BABADF6F16}" type="parTrans" cxnId="{C79BB0BB-4663-43E8-9A0A-0B10F44EDD26}">
      <dgm:prSet/>
      <dgm:spPr/>
      <dgm:t>
        <a:bodyPr/>
        <a:lstStyle/>
        <a:p>
          <a:endParaRPr lang="en-IN" sz="1600"/>
        </a:p>
      </dgm:t>
    </dgm:pt>
    <dgm:pt modelId="{4FB8D635-F6E5-46C1-9AD0-C6CEF9D8A520}" type="sibTrans" cxnId="{C79BB0BB-4663-43E8-9A0A-0B10F44EDD26}">
      <dgm:prSet/>
      <dgm:spPr/>
      <dgm:t>
        <a:bodyPr/>
        <a:lstStyle/>
        <a:p>
          <a:endParaRPr lang="en-IN" sz="1600"/>
        </a:p>
      </dgm:t>
    </dgm:pt>
    <dgm:pt modelId="{39050DA2-2E6E-4AD5-AA9F-D4A8C77C988A}">
      <dgm:prSet custT="1"/>
      <dgm:spPr/>
      <dgm:t>
        <a:bodyPr/>
        <a:lstStyle/>
        <a:p>
          <a:pPr rtl="0"/>
          <a:r>
            <a:rPr lang="en-US" sz="1600" smtClean="0"/>
            <a:t>Fever (&gt;102</a:t>
          </a:r>
          <a:r>
            <a:rPr lang="en-US" sz="1600" baseline="30000" smtClean="0"/>
            <a:t>o</a:t>
          </a:r>
          <a:r>
            <a:rPr lang="en-US" sz="1600" smtClean="0"/>
            <a:t> F) 2-7 days after aspiration </a:t>
          </a:r>
          <a:endParaRPr lang="en-IN" sz="1600"/>
        </a:p>
      </dgm:t>
    </dgm:pt>
    <dgm:pt modelId="{8596BFE9-1BD3-4240-8B34-4C460FE08F7E}" type="parTrans" cxnId="{27E06AE1-9337-48DC-AD5E-98354BF708AE}">
      <dgm:prSet/>
      <dgm:spPr/>
      <dgm:t>
        <a:bodyPr/>
        <a:lstStyle/>
        <a:p>
          <a:endParaRPr lang="en-IN" sz="1600"/>
        </a:p>
      </dgm:t>
    </dgm:pt>
    <dgm:pt modelId="{304B1CAF-A298-4964-9ADE-0261E0AAFE2B}" type="sibTrans" cxnId="{27E06AE1-9337-48DC-AD5E-98354BF708AE}">
      <dgm:prSet/>
      <dgm:spPr/>
      <dgm:t>
        <a:bodyPr/>
        <a:lstStyle/>
        <a:p>
          <a:endParaRPr lang="en-IN" sz="1600"/>
        </a:p>
      </dgm:t>
    </dgm:pt>
    <dgm:pt modelId="{68D968BD-7481-4A0A-93DE-1C0456CAA25C}">
      <dgm:prSet custT="1"/>
      <dgm:spPr/>
      <dgm:t>
        <a:bodyPr/>
        <a:lstStyle/>
        <a:p>
          <a:pPr rtl="0"/>
          <a:r>
            <a:rPr lang="en-US" sz="1600" dirty="0" smtClean="0"/>
            <a:t>Oral aerobic flora </a:t>
          </a:r>
          <a:r>
            <a:rPr lang="en-US" sz="1600" b="1" dirty="0" smtClean="0"/>
            <a:t>(Strep.  </a:t>
          </a:r>
          <a:r>
            <a:rPr lang="en-US" sz="1600" b="1" dirty="0" err="1" smtClean="0"/>
            <a:t>pneumoniae</a:t>
          </a:r>
          <a:r>
            <a:rPr lang="en-US" sz="1600" b="1" dirty="0" smtClean="0"/>
            <a:t>)  involved in 66-87% cases  </a:t>
          </a:r>
          <a:r>
            <a:rPr lang="en-US" sz="1600" dirty="0" smtClean="0"/>
            <a:t>(others : </a:t>
          </a:r>
          <a:r>
            <a:rPr lang="en-US" sz="1600" dirty="0" err="1" smtClean="0"/>
            <a:t>bacteroides</a:t>
          </a:r>
          <a:r>
            <a:rPr lang="en-US" sz="1600" dirty="0" smtClean="0"/>
            <a:t>, staphylococcus, gram negative rods)</a:t>
          </a:r>
          <a:endParaRPr lang="en-IN" sz="1600" dirty="0"/>
        </a:p>
      </dgm:t>
    </dgm:pt>
    <dgm:pt modelId="{85DF4A08-32F4-46A0-BC9E-4439D0534EA8}" type="parTrans" cxnId="{328D1BFF-696D-44CC-B795-A96212486AAF}">
      <dgm:prSet/>
      <dgm:spPr/>
      <dgm:t>
        <a:bodyPr/>
        <a:lstStyle/>
        <a:p>
          <a:endParaRPr lang="en-IN" sz="1600"/>
        </a:p>
      </dgm:t>
    </dgm:pt>
    <dgm:pt modelId="{17533E3C-B1A2-4634-A1C9-773B83C77431}" type="sibTrans" cxnId="{328D1BFF-696D-44CC-B795-A96212486AAF}">
      <dgm:prSet/>
      <dgm:spPr/>
      <dgm:t>
        <a:bodyPr/>
        <a:lstStyle/>
        <a:p>
          <a:endParaRPr lang="en-IN" sz="1600"/>
        </a:p>
      </dgm:t>
    </dgm:pt>
    <dgm:pt modelId="{4BABDA88-BF82-43D9-8DBC-5A131A518514}" type="pres">
      <dgm:prSet presAssocID="{EA53B983-36AB-48FF-A308-5D1AEC24F4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7B37D0A-7532-4A55-8628-83008AF5AE18}" type="pres">
      <dgm:prSet presAssocID="{6D328EBA-FAA2-4093-AFDB-53C35B19B61B}" presName="vertOne" presStyleCnt="0"/>
      <dgm:spPr/>
    </dgm:pt>
    <dgm:pt modelId="{1E53B927-FF94-4641-B238-D3B5DA036649}" type="pres">
      <dgm:prSet presAssocID="{6D328EBA-FAA2-4093-AFDB-53C35B19B61B}" presName="txOne" presStyleLbl="node0" presStyleIdx="0" presStyleCnt="1" custScaleY="4210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6151A0-F63C-4FF2-AE80-207A3B612803}" type="pres">
      <dgm:prSet presAssocID="{6D328EBA-FAA2-4093-AFDB-53C35B19B61B}" presName="parTransOne" presStyleCnt="0"/>
      <dgm:spPr/>
    </dgm:pt>
    <dgm:pt modelId="{E430EE35-DD1E-4088-9A22-545447BD5D87}" type="pres">
      <dgm:prSet presAssocID="{6D328EBA-FAA2-4093-AFDB-53C35B19B61B}" presName="horzOne" presStyleCnt="0"/>
      <dgm:spPr/>
    </dgm:pt>
    <dgm:pt modelId="{24B9F97F-27B7-4A2D-A42B-B29C89F57160}" type="pres">
      <dgm:prSet presAssocID="{31EEA12C-EA21-4F5A-A297-8DCBFA61EEE3}" presName="vertTwo" presStyleCnt="0"/>
      <dgm:spPr/>
    </dgm:pt>
    <dgm:pt modelId="{35F4B90C-05F9-4F74-95EE-92B7CC1EC5E6}" type="pres">
      <dgm:prSet presAssocID="{31EEA12C-EA21-4F5A-A297-8DCBFA61EEE3}" presName="txTwo" presStyleLbl="node2" presStyleIdx="0" presStyleCnt="3" custScaleY="647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BC5C275-801B-4A4B-82A5-FFC728597B5A}" type="pres">
      <dgm:prSet presAssocID="{31EEA12C-EA21-4F5A-A297-8DCBFA61EEE3}" presName="parTransTwo" presStyleCnt="0"/>
      <dgm:spPr/>
    </dgm:pt>
    <dgm:pt modelId="{03F5E74A-F618-4B6A-9ABD-73B44FCEB9B9}" type="pres">
      <dgm:prSet presAssocID="{31EEA12C-EA21-4F5A-A297-8DCBFA61EEE3}" presName="horzTwo" presStyleCnt="0"/>
      <dgm:spPr/>
    </dgm:pt>
    <dgm:pt modelId="{C8628C01-88AE-4A69-A1A3-36C455AAC4A8}" type="pres">
      <dgm:prSet presAssocID="{D748AF45-E8CD-4A8C-B007-6D758A8445A1}" presName="vertThree" presStyleCnt="0"/>
      <dgm:spPr/>
    </dgm:pt>
    <dgm:pt modelId="{38098F60-CE1F-487B-BCA4-7BAC7A3D5900}" type="pres">
      <dgm:prSet presAssocID="{D748AF45-E8CD-4A8C-B007-6D758A8445A1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08A5436-644B-432F-AB2C-40B85097FC06}" type="pres">
      <dgm:prSet presAssocID="{D748AF45-E8CD-4A8C-B007-6D758A8445A1}" presName="horzThree" presStyleCnt="0"/>
      <dgm:spPr/>
    </dgm:pt>
    <dgm:pt modelId="{3FD67000-6216-4D5F-A531-3B598122384B}" type="pres">
      <dgm:prSet presAssocID="{3D09D519-FD91-4D7D-91BC-86DF906C7E03}" presName="sibSpaceTwo" presStyleCnt="0"/>
      <dgm:spPr/>
    </dgm:pt>
    <dgm:pt modelId="{3B48005A-4BA5-42BB-B839-6DE1EAEFCC57}" type="pres">
      <dgm:prSet presAssocID="{934DF1CA-08B4-4B6C-B467-A9AA7664B513}" presName="vertTwo" presStyleCnt="0"/>
      <dgm:spPr/>
    </dgm:pt>
    <dgm:pt modelId="{6D4C7874-A185-4B8A-B7B7-504CB0C9424B}" type="pres">
      <dgm:prSet presAssocID="{934DF1CA-08B4-4B6C-B467-A9AA7664B513}" presName="txTwo" presStyleLbl="node2" presStyleIdx="1" presStyleCnt="3" custScaleY="5635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D5C5CCA-AF57-49F3-A761-171D650333CD}" type="pres">
      <dgm:prSet presAssocID="{934DF1CA-08B4-4B6C-B467-A9AA7664B513}" presName="parTransTwo" presStyleCnt="0"/>
      <dgm:spPr/>
    </dgm:pt>
    <dgm:pt modelId="{E4C2D8FA-D934-44E7-9875-9972D52B3C70}" type="pres">
      <dgm:prSet presAssocID="{934DF1CA-08B4-4B6C-B467-A9AA7664B513}" presName="horzTwo" presStyleCnt="0"/>
      <dgm:spPr/>
    </dgm:pt>
    <dgm:pt modelId="{F8DF23C6-A789-44D3-BC52-91E11AA82BCF}" type="pres">
      <dgm:prSet presAssocID="{F882CC7F-F366-487E-8E38-D8617771C320}" presName="vertThree" presStyleCnt="0"/>
      <dgm:spPr/>
    </dgm:pt>
    <dgm:pt modelId="{161566B7-FFFE-4419-8E64-6864FAFAD4CA}" type="pres">
      <dgm:prSet presAssocID="{F882CC7F-F366-487E-8E38-D8617771C320}" presName="txThree" presStyleLbl="node3" presStyleIdx="1" presStyleCnt="6" custScaleY="10861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26F798C-69C7-4639-87D3-EEFD32549410}" type="pres">
      <dgm:prSet presAssocID="{F882CC7F-F366-487E-8E38-D8617771C320}" presName="horzThree" presStyleCnt="0"/>
      <dgm:spPr/>
    </dgm:pt>
    <dgm:pt modelId="{E107755F-FBA9-451B-95B9-D2EDA8E843DB}" type="pres">
      <dgm:prSet presAssocID="{E5F4FEF3-266D-4E8C-B193-9FDA022E1EA2}" presName="sibSpaceThree" presStyleCnt="0"/>
      <dgm:spPr/>
    </dgm:pt>
    <dgm:pt modelId="{69064524-163E-4654-8BC3-F3EE22B63F8D}" type="pres">
      <dgm:prSet presAssocID="{8E3F67EB-EE3E-4DE0-B79B-2D71949860F9}" presName="vertThree" presStyleCnt="0"/>
      <dgm:spPr/>
    </dgm:pt>
    <dgm:pt modelId="{81E6957F-9500-47B5-A79B-77A8CA548C01}" type="pres">
      <dgm:prSet presAssocID="{8E3F67EB-EE3E-4DE0-B79B-2D71949860F9}" presName="txThree" presStyleLbl="node3" presStyleIdx="2" presStyleCnt="6" custScaleY="10704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9B535C4-6C21-40DB-B74A-3F49BB053187}" type="pres">
      <dgm:prSet presAssocID="{8E3F67EB-EE3E-4DE0-B79B-2D71949860F9}" presName="horzThree" presStyleCnt="0"/>
      <dgm:spPr/>
    </dgm:pt>
    <dgm:pt modelId="{6FFFDFEB-376F-4AE1-88F8-CE7296B57E0F}" type="pres">
      <dgm:prSet presAssocID="{E681754B-FD88-42E5-874D-2E6319A009B1}" presName="sibSpaceThree" presStyleCnt="0"/>
      <dgm:spPr/>
    </dgm:pt>
    <dgm:pt modelId="{9FB4472A-F3EE-4AA0-B40B-456E5B504C4A}" type="pres">
      <dgm:prSet presAssocID="{518AD1D0-CF89-40E6-890B-CA5F8095AEF0}" presName="vertThree" presStyleCnt="0"/>
      <dgm:spPr/>
    </dgm:pt>
    <dgm:pt modelId="{8558DAEE-74D7-46EC-8118-C8C73950CA2C}" type="pres">
      <dgm:prSet presAssocID="{518AD1D0-CF89-40E6-890B-CA5F8095AEF0}" presName="txThree" presStyleLbl="node3" presStyleIdx="3" presStyleCnt="6" custScaleY="10593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F0DBF03-61BA-473F-8362-5601A465C57B}" type="pres">
      <dgm:prSet presAssocID="{518AD1D0-CF89-40E6-890B-CA5F8095AEF0}" presName="horzThree" presStyleCnt="0"/>
      <dgm:spPr/>
    </dgm:pt>
    <dgm:pt modelId="{8308BCED-9C36-4758-AB15-7C572D4E58FC}" type="pres">
      <dgm:prSet presAssocID="{55386912-C173-421A-86E7-105E66E22ED4}" presName="sibSpaceTwo" presStyleCnt="0"/>
      <dgm:spPr/>
    </dgm:pt>
    <dgm:pt modelId="{C37BAC29-6845-4741-9C9F-09C2E56506A0}" type="pres">
      <dgm:prSet presAssocID="{69F1CA24-A4D8-4F34-A5AC-70D2FB6B0F1B}" presName="vertTwo" presStyleCnt="0"/>
      <dgm:spPr/>
    </dgm:pt>
    <dgm:pt modelId="{7A03338E-647B-4083-A542-27F170599ED6}" type="pres">
      <dgm:prSet presAssocID="{69F1CA24-A4D8-4F34-A5AC-70D2FB6B0F1B}" presName="txTwo" presStyleLbl="node2" presStyleIdx="2" presStyleCnt="3" custScaleY="378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CD6B132-C61A-4CF8-8E23-E7883FEFDF49}" type="pres">
      <dgm:prSet presAssocID="{69F1CA24-A4D8-4F34-A5AC-70D2FB6B0F1B}" presName="parTransTwo" presStyleCnt="0"/>
      <dgm:spPr/>
    </dgm:pt>
    <dgm:pt modelId="{94C4B1E0-0112-4F70-9357-90B3ABFB70B8}" type="pres">
      <dgm:prSet presAssocID="{69F1CA24-A4D8-4F34-A5AC-70D2FB6B0F1B}" presName="horzTwo" presStyleCnt="0"/>
      <dgm:spPr/>
    </dgm:pt>
    <dgm:pt modelId="{8AE99325-567F-4B3C-8A48-54F212CDFB26}" type="pres">
      <dgm:prSet presAssocID="{39050DA2-2E6E-4AD5-AA9F-D4A8C77C988A}" presName="vertThree" presStyleCnt="0"/>
      <dgm:spPr/>
    </dgm:pt>
    <dgm:pt modelId="{4A932FCA-3690-4EAB-8BFA-9FCD9A49C51E}" type="pres">
      <dgm:prSet presAssocID="{39050DA2-2E6E-4AD5-AA9F-D4A8C77C988A}" presName="txThree" presStyleLbl="node3" presStyleIdx="4" presStyleCnt="6" custScaleY="13251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5F09659-696B-4C76-A3FE-EB9C39C8D9EF}" type="pres">
      <dgm:prSet presAssocID="{39050DA2-2E6E-4AD5-AA9F-D4A8C77C988A}" presName="horzThree" presStyleCnt="0"/>
      <dgm:spPr/>
    </dgm:pt>
    <dgm:pt modelId="{C88812C1-0A91-413C-8110-24F77256F3BF}" type="pres">
      <dgm:prSet presAssocID="{304B1CAF-A298-4964-9ADE-0261E0AAFE2B}" presName="sibSpaceThree" presStyleCnt="0"/>
      <dgm:spPr/>
    </dgm:pt>
    <dgm:pt modelId="{FE5C9BD2-1AA6-4C17-8ADC-C43120B274E9}" type="pres">
      <dgm:prSet presAssocID="{68D968BD-7481-4A0A-93DE-1C0456CAA25C}" presName="vertThree" presStyleCnt="0"/>
      <dgm:spPr/>
    </dgm:pt>
    <dgm:pt modelId="{87610140-A019-4801-83CD-3789F1FCDB6F}" type="pres">
      <dgm:prSet presAssocID="{68D968BD-7481-4A0A-93DE-1C0456CAA25C}" presName="txThree" presStyleLbl="node3" presStyleIdx="5" presStyleCnt="6" custScaleX="131393" custScaleY="12924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F4B261D-7FF8-451B-B599-AC349987939C}" type="pres">
      <dgm:prSet presAssocID="{68D968BD-7481-4A0A-93DE-1C0456CAA25C}" presName="horzThree" presStyleCnt="0"/>
      <dgm:spPr/>
    </dgm:pt>
  </dgm:ptLst>
  <dgm:cxnLst>
    <dgm:cxn modelId="{D4D797F6-4B4B-4836-896A-34B70D44CDE0}" type="presOf" srcId="{934DF1CA-08B4-4B6C-B467-A9AA7664B513}" destId="{6D4C7874-A185-4B8A-B7B7-504CB0C9424B}" srcOrd="0" destOrd="0" presId="urn:microsoft.com/office/officeart/2005/8/layout/hierarchy4"/>
    <dgm:cxn modelId="{31AC065E-0EC4-497E-BA9C-90FBCE2A82FD}" type="presOf" srcId="{8E3F67EB-EE3E-4DE0-B79B-2D71949860F9}" destId="{81E6957F-9500-47B5-A79B-77A8CA548C01}" srcOrd="0" destOrd="0" presId="urn:microsoft.com/office/officeart/2005/8/layout/hierarchy4"/>
    <dgm:cxn modelId="{C79BB0BB-4663-43E8-9A0A-0B10F44EDD26}" srcId="{6D328EBA-FAA2-4093-AFDB-53C35B19B61B}" destId="{69F1CA24-A4D8-4F34-A5AC-70D2FB6B0F1B}" srcOrd="2" destOrd="0" parTransId="{88005CF0-1522-445C-9087-81BABADF6F16}" sibTransId="{4FB8D635-F6E5-46C1-9AD0-C6CEF9D8A520}"/>
    <dgm:cxn modelId="{62E9D0B0-C88D-4E93-ACCD-FD091D60E173}" srcId="{934DF1CA-08B4-4B6C-B467-A9AA7664B513}" destId="{F882CC7F-F366-487E-8E38-D8617771C320}" srcOrd="0" destOrd="0" parTransId="{22F375FB-2ADD-4DBB-8C94-20FFEAB9132D}" sibTransId="{E5F4FEF3-266D-4E8C-B193-9FDA022E1EA2}"/>
    <dgm:cxn modelId="{E03B7D9E-818A-427A-B043-76FFF02B0342}" type="presOf" srcId="{518AD1D0-CF89-40E6-890B-CA5F8095AEF0}" destId="{8558DAEE-74D7-46EC-8118-C8C73950CA2C}" srcOrd="0" destOrd="0" presId="urn:microsoft.com/office/officeart/2005/8/layout/hierarchy4"/>
    <dgm:cxn modelId="{EDE30A10-4C90-4516-BBB2-4A3589BAAB65}" type="presOf" srcId="{6D328EBA-FAA2-4093-AFDB-53C35B19B61B}" destId="{1E53B927-FF94-4641-B238-D3B5DA036649}" srcOrd="0" destOrd="0" presId="urn:microsoft.com/office/officeart/2005/8/layout/hierarchy4"/>
    <dgm:cxn modelId="{F81AD91B-6113-4358-92E9-050E95C1E173}" type="presOf" srcId="{68D968BD-7481-4A0A-93DE-1C0456CAA25C}" destId="{87610140-A019-4801-83CD-3789F1FCDB6F}" srcOrd="0" destOrd="0" presId="urn:microsoft.com/office/officeart/2005/8/layout/hierarchy4"/>
    <dgm:cxn modelId="{1BE9ED07-1D98-453A-8BA0-7B904C7AE1A3}" type="presOf" srcId="{EA53B983-36AB-48FF-A308-5D1AEC24F48A}" destId="{4BABDA88-BF82-43D9-8DBC-5A131A518514}" srcOrd="0" destOrd="0" presId="urn:microsoft.com/office/officeart/2005/8/layout/hierarchy4"/>
    <dgm:cxn modelId="{7B0BE3DF-A457-4435-B4FB-726F055D5B09}" type="presOf" srcId="{31EEA12C-EA21-4F5A-A297-8DCBFA61EEE3}" destId="{35F4B90C-05F9-4F74-95EE-92B7CC1EC5E6}" srcOrd="0" destOrd="0" presId="urn:microsoft.com/office/officeart/2005/8/layout/hierarchy4"/>
    <dgm:cxn modelId="{EA8825E8-5A38-457B-87A4-094C4511C4EA}" srcId="{6D328EBA-FAA2-4093-AFDB-53C35B19B61B}" destId="{934DF1CA-08B4-4B6C-B467-A9AA7664B513}" srcOrd="1" destOrd="0" parTransId="{7CD1541F-3F29-425D-BBA0-6BDED3A53E65}" sibTransId="{55386912-C173-421A-86E7-105E66E22ED4}"/>
    <dgm:cxn modelId="{8380EA68-5F02-4A0A-BBBE-35C68145AFB1}" srcId="{EA53B983-36AB-48FF-A308-5D1AEC24F48A}" destId="{6D328EBA-FAA2-4093-AFDB-53C35B19B61B}" srcOrd="0" destOrd="0" parTransId="{165B472D-6377-4181-8CB3-16E9AE6D0737}" sibTransId="{185611BC-A86E-49EF-89E7-26A937D5D182}"/>
    <dgm:cxn modelId="{66F1A12A-365F-4112-8166-761687F0F435}" type="presOf" srcId="{69F1CA24-A4D8-4F34-A5AC-70D2FB6B0F1B}" destId="{7A03338E-647B-4083-A542-27F170599ED6}" srcOrd="0" destOrd="0" presId="urn:microsoft.com/office/officeart/2005/8/layout/hierarchy4"/>
    <dgm:cxn modelId="{27E06AE1-9337-48DC-AD5E-98354BF708AE}" srcId="{69F1CA24-A4D8-4F34-A5AC-70D2FB6B0F1B}" destId="{39050DA2-2E6E-4AD5-AA9F-D4A8C77C988A}" srcOrd="0" destOrd="0" parTransId="{8596BFE9-1BD3-4240-8B34-4C460FE08F7E}" sibTransId="{304B1CAF-A298-4964-9ADE-0261E0AAFE2B}"/>
    <dgm:cxn modelId="{6A5ED550-9A9A-42A0-A7AB-C5E48CA5654C}" type="presOf" srcId="{F882CC7F-F366-487E-8E38-D8617771C320}" destId="{161566B7-FFFE-4419-8E64-6864FAFAD4CA}" srcOrd="0" destOrd="0" presId="urn:microsoft.com/office/officeart/2005/8/layout/hierarchy4"/>
    <dgm:cxn modelId="{B6F58EC0-D619-44A5-A8AD-E01964A795BB}" type="presOf" srcId="{D748AF45-E8CD-4A8C-B007-6D758A8445A1}" destId="{38098F60-CE1F-487B-BCA4-7BAC7A3D5900}" srcOrd="0" destOrd="0" presId="urn:microsoft.com/office/officeart/2005/8/layout/hierarchy4"/>
    <dgm:cxn modelId="{328D1BFF-696D-44CC-B795-A96212486AAF}" srcId="{69F1CA24-A4D8-4F34-A5AC-70D2FB6B0F1B}" destId="{68D968BD-7481-4A0A-93DE-1C0456CAA25C}" srcOrd="1" destOrd="0" parTransId="{85DF4A08-32F4-46A0-BC9E-4439D0534EA8}" sibTransId="{17533E3C-B1A2-4634-A1C9-773B83C77431}"/>
    <dgm:cxn modelId="{027707CD-8697-4965-9E02-95CBFFB0AECA}" srcId="{31EEA12C-EA21-4F5A-A297-8DCBFA61EEE3}" destId="{D748AF45-E8CD-4A8C-B007-6D758A8445A1}" srcOrd="0" destOrd="0" parTransId="{EC17CB7A-1864-4A2F-B79C-37700666296C}" sibTransId="{949A1C3F-E0D7-4139-8ABF-16532DF4B42E}"/>
    <dgm:cxn modelId="{D9EA5AE0-33A8-463E-9A60-C2210F990A4C}" srcId="{934DF1CA-08B4-4B6C-B467-A9AA7664B513}" destId="{8E3F67EB-EE3E-4DE0-B79B-2D71949860F9}" srcOrd="1" destOrd="0" parTransId="{BEE7D01E-9BB6-40BD-8B0B-5CB07F0EEA96}" sibTransId="{E681754B-FD88-42E5-874D-2E6319A009B1}"/>
    <dgm:cxn modelId="{2E19050E-7D2F-403F-BC19-6BA2D1AB3C9B}" srcId="{6D328EBA-FAA2-4093-AFDB-53C35B19B61B}" destId="{31EEA12C-EA21-4F5A-A297-8DCBFA61EEE3}" srcOrd="0" destOrd="0" parTransId="{728CF486-691B-4D36-8A5D-5AC4057AF4CA}" sibTransId="{3D09D519-FD91-4D7D-91BC-86DF906C7E03}"/>
    <dgm:cxn modelId="{B820FA3B-50C4-4C06-8B18-FC3D8A87489B}" type="presOf" srcId="{39050DA2-2E6E-4AD5-AA9F-D4A8C77C988A}" destId="{4A932FCA-3690-4EAB-8BFA-9FCD9A49C51E}" srcOrd="0" destOrd="0" presId="urn:microsoft.com/office/officeart/2005/8/layout/hierarchy4"/>
    <dgm:cxn modelId="{AD392C2A-D498-484D-B24F-E2D8B657CFAB}" srcId="{934DF1CA-08B4-4B6C-B467-A9AA7664B513}" destId="{518AD1D0-CF89-40E6-890B-CA5F8095AEF0}" srcOrd="2" destOrd="0" parTransId="{9CA6B413-9CD5-4933-9D24-EBDE9225B1EB}" sibTransId="{C40E2DEB-A863-4984-9E2F-F7456ED567D0}"/>
    <dgm:cxn modelId="{FA7C9649-9D09-4D66-8E1A-AC160BBC897F}" type="presParOf" srcId="{4BABDA88-BF82-43D9-8DBC-5A131A518514}" destId="{47B37D0A-7532-4A55-8628-83008AF5AE18}" srcOrd="0" destOrd="0" presId="urn:microsoft.com/office/officeart/2005/8/layout/hierarchy4"/>
    <dgm:cxn modelId="{1A1DAB8E-0F3A-4C65-9311-EFCBE1B98D94}" type="presParOf" srcId="{47B37D0A-7532-4A55-8628-83008AF5AE18}" destId="{1E53B927-FF94-4641-B238-D3B5DA036649}" srcOrd="0" destOrd="0" presId="urn:microsoft.com/office/officeart/2005/8/layout/hierarchy4"/>
    <dgm:cxn modelId="{850498E0-C6C4-411D-B898-94A7EA6D6780}" type="presParOf" srcId="{47B37D0A-7532-4A55-8628-83008AF5AE18}" destId="{236151A0-F63C-4FF2-AE80-207A3B612803}" srcOrd="1" destOrd="0" presId="urn:microsoft.com/office/officeart/2005/8/layout/hierarchy4"/>
    <dgm:cxn modelId="{92EB2D99-A903-4E6D-973E-7527291C2F00}" type="presParOf" srcId="{47B37D0A-7532-4A55-8628-83008AF5AE18}" destId="{E430EE35-DD1E-4088-9A22-545447BD5D87}" srcOrd="2" destOrd="0" presId="urn:microsoft.com/office/officeart/2005/8/layout/hierarchy4"/>
    <dgm:cxn modelId="{0B8A07CB-922B-47A4-8564-8ACF37FE351F}" type="presParOf" srcId="{E430EE35-DD1E-4088-9A22-545447BD5D87}" destId="{24B9F97F-27B7-4A2D-A42B-B29C89F57160}" srcOrd="0" destOrd="0" presId="urn:microsoft.com/office/officeart/2005/8/layout/hierarchy4"/>
    <dgm:cxn modelId="{9795336D-2764-4163-B2B6-F9FF48A35FBA}" type="presParOf" srcId="{24B9F97F-27B7-4A2D-A42B-B29C89F57160}" destId="{35F4B90C-05F9-4F74-95EE-92B7CC1EC5E6}" srcOrd="0" destOrd="0" presId="urn:microsoft.com/office/officeart/2005/8/layout/hierarchy4"/>
    <dgm:cxn modelId="{F0562F55-FD0B-42C8-87BE-AAC04DA44CDF}" type="presParOf" srcId="{24B9F97F-27B7-4A2D-A42B-B29C89F57160}" destId="{8BC5C275-801B-4A4B-82A5-FFC728597B5A}" srcOrd="1" destOrd="0" presId="urn:microsoft.com/office/officeart/2005/8/layout/hierarchy4"/>
    <dgm:cxn modelId="{6A43ACF6-AEE0-4F8C-8E9F-37C08A5DB123}" type="presParOf" srcId="{24B9F97F-27B7-4A2D-A42B-B29C89F57160}" destId="{03F5E74A-F618-4B6A-9ABD-73B44FCEB9B9}" srcOrd="2" destOrd="0" presId="urn:microsoft.com/office/officeart/2005/8/layout/hierarchy4"/>
    <dgm:cxn modelId="{5649A6F7-75B2-4E44-B8BD-3090EBEF5DE0}" type="presParOf" srcId="{03F5E74A-F618-4B6A-9ABD-73B44FCEB9B9}" destId="{C8628C01-88AE-4A69-A1A3-36C455AAC4A8}" srcOrd="0" destOrd="0" presId="urn:microsoft.com/office/officeart/2005/8/layout/hierarchy4"/>
    <dgm:cxn modelId="{224D1EF2-4D6E-464A-AF5D-CB213B7E55DB}" type="presParOf" srcId="{C8628C01-88AE-4A69-A1A3-36C455AAC4A8}" destId="{38098F60-CE1F-487B-BCA4-7BAC7A3D5900}" srcOrd="0" destOrd="0" presId="urn:microsoft.com/office/officeart/2005/8/layout/hierarchy4"/>
    <dgm:cxn modelId="{CD315F59-F64F-4D50-8C9E-27E248CDC358}" type="presParOf" srcId="{C8628C01-88AE-4A69-A1A3-36C455AAC4A8}" destId="{E08A5436-644B-432F-AB2C-40B85097FC06}" srcOrd="1" destOrd="0" presId="urn:microsoft.com/office/officeart/2005/8/layout/hierarchy4"/>
    <dgm:cxn modelId="{6FEF6465-542F-4936-9E96-D234E31E5E5F}" type="presParOf" srcId="{E430EE35-DD1E-4088-9A22-545447BD5D87}" destId="{3FD67000-6216-4D5F-A531-3B598122384B}" srcOrd="1" destOrd="0" presId="urn:microsoft.com/office/officeart/2005/8/layout/hierarchy4"/>
    <dgm:cxn modelId="{FBD656E5-7D52-4A60-9CBD-17050E3E3689}" type="presParOf" srcId="{E430EE35-DD1E-4088-9A22-545447BD5D87}" destId="{3B48005A-4BA5-42BB-B839-6DE1EAEFCC57}" srcOrd="2" destOrd="0" presId="urn:microsoft.com/office/officeart/2005/8/layout/hierarchy4"/>
    <dgm:cxn modelId="{07310EE9-250A-45D0-811D-78DFB7867066}" type="presParOf" srcId="{3B48005A-4BA5-42BB-B839-6DE1EAEFCC57}" destId="{6D4C7874-A185-4B8A-B7B7-504CB0C9424B}" srcOrd="0" destOrd="0" presId="urn:microsoft.com/office/officeart/2005/8/layout/hierarchy4"/>
    <dgm:cxn modelId="{FCB89510-0148-41E3-8B23-5EADE99BC410}" type="presParOf" srcId="{3B48005A-4BA5-42BB-B839-6DE1EAEFCC57}" destId="{3D5C5CCA-AF57-49F3-A761-171D650333CD}" srcOrd="1" destOrd="0" presId="urn:microsoft.com/office/officeart/2005/8/layout/hierarchy4"/>
    <dgm:cxn modelId="{1C30C85F-35EC-42BE-98EF-A1AFD0FE35AF}" type="presParOf" srcId="{3B48005A-4BA5-42BB-B839-6DE1EAEFCC57}" destId="{E4C2D8FA-D934-44E7-9875-9972D52B3C70}" srcOrd="2" destOrd="0" presId="urn:microsoft.com/office/officeart/2005/8/layout/hierarchy4"/>
    <dgm:cxn modelId="{4B05CC2D-57B3-4AFF-B6CA-7E01A83D1C8B}" type="presParOf" srcId="{E4C2D8FA-D934-44E7-9875-9972D52B3C70}" destId="{F8DF23C6-A789-44D3-BC52-91E11AA82BCF}" srcOrd="0" destOrd="0" presId="urn:microsoft.com/office/officeart/2005/8/layout/hierarchy4"/>
    <dgm:cxn modelId="{0BD99616-BA5E-4660-8F1C-E43F4E179C92}" type="presParOf" srcId="{F8DF23C6-A789-44D3-BC52-91E11AA82BCF}" destId="{161566B7-FFFE-4419-8E64-6864FAFAD4CA}" srcOrd="0" destOrd="0" presId="urn:microsoft.com/office/officeart/2005/8/layout/hierarchy4"/>
    <dgm:cxn modelId="{5DF8022B-D0F2-4B30-8A3C-FDDEE8476781}" type="presParOf" srcId="{F8DF23C6-A789-44D3-BC52-91E11AA82BCF}" destId="{126F798C-69C7-4639-87D3-EEFD32549410}" srcOrd="1" destOrd="0" presId="urn:microsoft.com/office/officeart/2005/8/layout/hierarchy4"/>
    <dgm:cxn modelId="{BA90D60E-BFAF-4FA9-9821-170372CC5FA7}" type="presParOf" srcId="{E4C2D8FA-D934-44E7-9875-9972D52B3C70}" destId="{E107755F-FBA9-451B-95B9-D2EDA8E843DB}" srcOrd="1" destOrd="0" presId="urn:microsoft.com/office/officeart/2005/8/layout/hierarchy4"/>
    <dgm:cxn modelId="{621904FB-C914-4D4E-B694-3F0F92AF7121}" type="presParOf" srcId="{E4C2D8FA-D934-44E7-9875-9972D52B3C70}" destId="{69064524-163E-4654-8BC3-F3EE22B63F8D}" srcOrd="2" destOrd="0" presId="urn:microsoft.com/office/officeart/2005/8/layout/hierarchy4"/>
    <dgm:cxn modelId="{0135A607-E9FD-431D-B5F9-4BEF8A03417D}" type="presParOf" srcId="{69064524-163E-4654-8BC3-F3EE22B63F8D}" destId="{81E6957F-9500-47B5-A79B-77A8CA548C01}" srcOrd="0" destOrd="0" presId="urn:microsoft.com/office/officeart/2005/8/layout/hierarchy4"/>
    <dgm:cxn modelId="{4FE76152-9DA4-4FC4-8F9E-213925F48948}" type="presParOf" srcId="{69064524-163E-4654-8BC3-F3EE22B63F8D}" destId="{69B535C4-6C21-40DB-B74A-3F49BB053187}" srcOrd="1" destOrd="0" presId="urn:microsoft.com/office/officeart/2005/8/layout/hierarchy4"/>
    <dgm:cxn modelId="{7C9223AE-DE99-4EFD-9310-13258C8115DC}" type="presParOf" srcId="{E4C2D8FA-D934-44E7-9875-9972D52B3C70}" destId="{6FFFDFEB-376F-4AE1-88F8-CE7296B57E0F}" srcOrd="3" destOrd="0" presId="urn:microsoft.com/office/officeart/2005/8/layout/hierarchy4"/>
    <dgm:cxn modelId="{3FA40A1E-5F49-4FFD-AC3C-407D222BC53A}" type="presParOf" srcId="{E4C2D8FA-D934-44E7-9875-9972D52B3C70}" destId="{9FB4472A-F3EE-4AA0-B40B-456E5B504C4A}" srcOrd="4" destOrd="0" presId="urn:microsoft.com/office/officeart/2005/8/layout/hierarchy4"/>
    <dgm:cxn modelId="{DEE513C2-DBB9-4818-A40D-A328B1A2F080}" type="presParOf" srcId="{9FB4472A-F3EE-4AA0-B40B-456E5B504C4A}" destId="{8558DAEE-74D7-46EC-8118-C8C73950CA2C}" srcOrd="0" destOrd="0" presId="urn:microsoft.com/office/officeart/2005/8/layout/hierarchy4"/>
    <dgm:cxn modelId="{CD291E8A-CD17-412D-9A66-90444751697C}" type="presParOf" srcId="{9FB4472A-F3EE-4AA0-B40B-456E5B504C4A}" destId="{6F0DBF03-61BA-473F-8362-5601A465C57B}" srcOrd="1" destOrd="0" presId="urn:microsoft.com/office/officeart/2005/8/layout/hierarchy4"/>
    <dgm:cxn modelId="{17B62B2F-C0CC-4C29-A515-EEDC9A5F9103}" type="presParOf" srcId="{E430EE35-DD1E-4088-9A22-545447BD5D87}" destId="{8308BCED-9C36-4758-AB15-7C572D4E58FC}" srcOrd="3" destOrd="0" presId="urn:microsoft.com/office/officeart/2005/8/layout/hierarchy4"/>
    <dgm:cxn modelId="{E8D870D3-8CE7-4AED-A086-6A2643F23726}" type="presParOf" srcId="{E430EE35-DD1E-4088-9A22-545447BD5D87}" destId="{C37BAC29-6845-4741-9C9F-09C2E56506A0}" srcOrd="4" destOrd="0" presId="urn:microsoft.com/office/officeart/2005/8/layout/hierarchy4"/>
    <dgm:cxn modelId="{C7A3864A-EE4F-4894-8918-B3DDA01C7489}" type="presParOf" srcId="{C37BAC29-6845-4741-9C9F-09C2E56506A0}" destId="{7A03338E-647B-4083-A542-27F170599ED6}" srcOrd="0" destOrd="0" presId="urn:microsoft.com/office/officeart/2005/8/layout/hierarchy4"/>
    <dgm:cxn modelId="{D1A96A72-591E-4330-B9B5-13E326FBC499}" type="presParOf" srcId="{C37BAC29-6845-4741-9C9F-09C2E56506A0}" destId="{7CD6B132-C61A-4CF8-8E23-E7883FEFDF49}" srcOrd="1" destOrd="0" presId="urn:microsoft.com/office/officeart/2005/8/layout/hierarchy4"/>
    <dgm:cxn modelId="{D70B93AB-E861-492D-B5E4-2A7DB5012A15}" type="presParOf" srcId="{C37BAC29-6845-4741-9C9F-09C2E56506A0}" destId="{94C4B1E0-0112-4F70-9357-90B3ABFB70B8}" srcOrd="2" destOrd="0" presId="urn:microsoft.com/office/officeart/2005/8/layout/hierarchy4"/>
    <dgm:cxn modelId="{9288D1FC-09AF-4691-8702-B2A5D6B93A48}" type="presParOf" srcId="{94C4B1E0-0112-4F70-9357-90B3ABFB70B8}" destId="{8AE99325-567F-4B3C-8A48-54F212CDFB26}" srcOrd="0" destOrd="0" presId="urn:microsoft.com/office/officeart/2005/8/layout/hierarchy4"/>
    <dgm:cxn modelId="{44AF410B-912E-4425-AAF1-AA1517BA24D7}" type="presParOf" srcId="{8AE99325-567F-4B3C-8A48-54F212CDFB26}" destId="{4A932FCA-3690-4EAB-8BFA-9FCD9A49C51E}" srcOrd="0" destOrd="0" presId="urn:microsoft.com/office/officeart/2005/8/layout/hierarchy4"/>
    <dgm:cxn modelId="{EB8B8BE7-EFD6-477B-A30D-7EAE5845D4EE}" type="presParOf" srcId="{8AE99325-567F-4B3C-8A48-54F212CDFB26}" destId="{A5F09659-696B-4C76-A3FE-EB9C39C8D9EF}" srcOrd="1" destOrd="0" presId="urn:microsoft.com/office/officeart/2005/8/layout/hierarchy4"/>
    <dgm:cxn modelId="{9E9EF31A-36F8-4E5E-8893-D3DDDA94BDFA}" type="presParOf" srcId="{94C4B1E0-0112-4F70-9357-90B3ABFB70B8}" destId="{C88812C1-0A91-413C-8110-24F77256F3BF}" srcOrd="1" destOrd="0" presId="urn:microsoft.com/office/officeart/2005/8/layout/hierarchy4"/>
    <dgm:cxn modelId="{7092BD9D-B66D-4E75-9F42-F256B9EE75BA}" type="presParOf" srcId="{94C4B1E0-0112-4F70-9357-90B3ABFB70B8}" destId="{FE5C9BD2-1AA6-4C17-8ADC-C43120B274E9}" srcOrd="2" destOrd="0" presId="urn:microsoft.com/office/officeart/2005/8/layout/hierarchy4"/>
    <dgm:cxn modelId="{F4E88869-A2F0-4827-900D-0093CD2579E3}" type="presParOf" srcId="{FE5C9BD2-1AA6-4C17-8ADC-C43120B274E9}" destId="{87610140-A019-4801-83CD-3789F1FCDB6F}" srcOrd="0" destOrd="0" presId="urn:microsoft.com/office/officeart/2005/8/layout/hierarchy4"/>
    <dgm:cxn modelId="{68D1FC01-3F72-4427-86D7-6B1B743120C9}" type="presParOf" srcId="{FE5C9BD2-1AA6-4C17-8ADC-C43120B274E9}" destId="{1F4B261D-7FF8-451B-B599-AC34998793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CC543B-1562-49A7-AB82-C1A31AD97B9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63AC0C0-D59B-47FC-82E7-7DF4481ECA4F}">
      <dgm:prSet custT="1"/>
      <dgm:spPr/>
      <dgm:t>
        <a:bodyPr/>
        <a:lstStyle/>
        <a:p>
          <a:pPr rtl="0"/>
          <a:r>
            <a:rPr lang="en-US" sz="2000" b="1" dirty="0" smtClean="0"/>
            <a:t>Chest Physiotherapy </a:t>
          </a:r>
          <a:endParaRPr lang="en-IN" sz="2000" b="1" dirty="0"/>
        </a:p>
      </dgm:t>
    </dgm:pt>
    <dgm:pt modelId="{6C434B99-8413-49BC-9661-4FE6BD40388F}" type="parTrans" cxnId="{828CF56E-5F1C-4CC2-92C8-CF61A37709AD}">
      <dgm:prSet/>
      <dgm:spPr/>
      <dgm:t>
        <a:bodyPr/>
        <a:lstStyle/>
        <a:p>
          <a:endParaRPr lang="en-IN" sz="2400"/>
        </a:p>
      </dgm:t>
    </dgm:pt>
    <dgm:pt modelId="{717C05A6-FDB7-4B39-A3F6-C8DBE42671F9}" type="sibTrans" cxnId="{828CF56E-5F1C-4CC2-92C8-CF61A37709AD}">
      <dgm:prSet/>
      <dgm:spPr/>
      <dgm:t>
        <a:bodyPr/>
        <a:lstStyle/>
        <a:p>
          <a:endParaRPr lang="en-IN" sz="2400"/>
        </a:p>
      </dgm:t>
    </dgm:pt>
    <dgm:pt modelId="{58EC0A00-840B-4734-AD47-43C60AC72462}">
      <dgm:prSet custT="1"/>
      <dgm:spPr/>
      <dgm:t>
        <a:bodyPr/>
        <a:lstStyle/>
        <a:p>
          <a:pPr rtl="0"/>
          <a:r>
            <a:rPr lang="en-US" sz="2000" dirty="0" smtClean="0"/>
            <a:t>Shifting position for gravity drainage</a:t>
          </a:r>
          <a:endParaRPr lang="en-IN" sz="2000" dirty="0"/>
        </a:p>
      </dgm:t>
    </dgm:pt>
    <dgm:pt modelId="{C8D806D8-843A-4BCC-8F6B-B38AF1CB68D7}" type="parTrans" cxnId="{3AAB9DEF-8323-4D91-B6F2-2D2B5FEF0AE1}">
      <dgm:prSet/>
      <dgm:spPr/>
      <dgm:t>
        <a:bodyPr/>
        <a:lstStyle/>
        <a:p>
          <a:endParaRPr lang="en-IN" sz="2400"/>
        </a:p>
      </dgm:t>
    </dgm:pt>
    <dgm:pt modelId="{4DBA6586-409A-41D4-A782-EB590B04217C}" type="sibTrans" cxnId="{3AAB9DEF-8323-4D91-B6F2-2D2B5FEF0AE1}">
      <dgm:prSet/>
      <dgm:spPr/>
      <dgm:t>
        <a:bodyPr/>
        <a:lstStyle/>
        <a:p>
          <a:endParaRPr lang="en-IN" sz="2400"/>
        </a:p>
      </dgm:t>
    </dgm:pt>
    <dgm:pt modelId="{C8144CE0-206B-4963-9AD9-F216FAA44D17}">
      <dgm:prSet custT="1"/>
      <dgm:spPr/>
      <dgm:t>
        <a:bodyPr/>
        <a:lstStyle/>
        <a:p>
          <a:pPr rtl="0"/>
          <a:r>
            <a:rPr lang="en-US" sz="2000" smtClean="0"/>
            <a:t>Chest percussion </a:t>
          </a:r>
          <a:endParaRPr lang="en-IN" sz="2000"/>
        </a:p>
      </dgm:t>
    </dgm:pt>
    <dgm:pt modelId="{B7A1D7E3-ABB5-4B83-8AAE-483031BA08E7}" type="parTrans" cxnId="{05144C0D-C7BA-480D-A977-D43A12B7536A}">
      <dgm:prSet/>
      <dgm:spPr/>
      <dgm:t>
        <a:bodyPr/>
        <a:lstStyle/>
        <a:p>
          <a:endParaRPr lang="en-IN" sz="2400"/>
        </a:p>
      </dgm:t>
    </dgm:pt>
    <dgm:pt modelId="{4387C753-6D1D-4ACD-A75C-C85EE9DEE40F}" type="sibTrans" cxnId="{05144C0D-C7BA-480D-A977-D43A12B7536A}">
      <dgm:prSet/>
      <dgm:spPr/>
      <dgm:t>
        <a:bodyPr/>
        <a:lstStyle/>
        <a:p>
          <a:endParaRPr lang="en-IN" sz="2400"/>
        </a:p>
      </dgm:t>
    </dgm:pt>
    <dgm:pt modelId="{421CFAC0-2555-4F60-85CA-FFBAD60EACD6}">
      <dgm:prSet custT="1"/>
      <dgm:spPr/>
      <dgm:t>
        <a:bodyPr/>
        <a:lstStyle/>
        <a:p>
          <a:pPr rtl="0"/>
          <a:r>
            <a:rPr lang="en-US" sz="2000" dirty="0" smtClean="0"/>
            <a:t>Endotracheal /</a:t>
          </a:r>
          <a:r>
            <a:rPr lang="en-US" sz="2000" dirty="0" err="1" smtClean="0"/>
            <a:t>Nasotracheal</a:t>
          </a:r>
          <a:r>
            <a:rPr lang="en-US" sz="2000" dirty="0" smtClean="0"/>
            <a:t> suction </a:t>
          </a:r>
          <a:endParaRPr lang="en-IN" sz="2000" dirty="0"/>
        </a:p>
      </dgm:t>
    </dgm:pt>
    <dgm:pt modelId="{A1E81AED-E7C5-40BD-B630-9A3D4CCCD57B}" type="parTrans" cxnId="{5E7B3DD2-EC07-4731-AE07-229908628FFA}">
      <dgm:prSet/>
      <dgm:spPr/>
      <dgm:t>
        <a:bodyPr/>
        <a:lstStyle/>
        <a:p>
          <a:endParaRPr lang="en-IN" sz="2400"/>
        </a:p>
      </dgm:t>
    </dgm:pt>
    <dgm:pt modelId="{A5203EFC-1BCD-49B0-A3EC-1CA61BCBB8FB}" type="sibTrans" cxnId="{5E7B3DD2-EC07-4731-AE07-229908628FFA}">
      <dgm:prSet/>
      <dgm:spPr/>
      <dgm:t>
        <a:bodyPr/>
        <a:lstStyle/>
        <a:p>
          <a:endParaRPr lang="en-IN" sz="2400"/>
        </a:p>
      </dgm:t>
    </dgm:pt>
    <dgm:pt modelId="{019EF7C1-06FE-447E-BC47-E0C967B9ABF1}">
      <dgm:prSet custT="1"/>
      <dgm:spPr/>
      <dgm:t>
        <a:bodyPr/>
        <a:lstStyle/>
        <a:p>
          <a:pPr algn="l" rtl="0"/>
          <a:r>
            <a:rPr lang="en-US" sz="2400" dirty="0" smtClean="0"/>
            <a:t>Instillation  of  saline /</a:t>
          </a:r>
          <a:r>
            <a:rPr lang="en-US" sz="2400" dirty="0" err="1" smtClean="0"/>
            <a:t>acetylcysteine</a:t>
          </a:r>
          <a:endParaRPr lang="en-US" sz="2400" dirty="0" smtClean="0"/>
        </a:p>
        <a:p>
          <a:pPr algn="l" rtl="0"/>
          <a:r>
            <a:rPr lang="en-US" sz="2400" dirty="0" smtClean="0"/>
            <a:t>Tube adjustment </a:t>
          </a:r>
        </a:p>
        <a:p>
          <a:pPr algn="l" rtl="0"/>
          <a:r>
            <a:rPr lang="en-US" sz="2400" dirty="0" smtClean="0"/>
            <a:t>Ventilator settings</a:t>
          </a:r>
          <a:endParaRPr lang="en-IN" sz="2400" dirty="0"/>
        </a:p>
      </dgm:t>
    </dgm:pt>
    <dgm:pt modelId="{DBD5AAFE-C2F6-4EB1-B197-9322CFF39ECD}" type="parTrans" cxnId="{AD4D41FA-0EFC-4A5F-8A2A-29F24D34EED7}">
      <dgm:prSet/>
      <dgm:spPr/>
      <dgm:t>
        <a:bodyPr/>
        <a:lstStyle/>
        <a:p>
          <a:endParaRPr lang="en-IN" sz="2400"/>
        </a:p>
      </dgm:t>
    </dgm:pt>
    <dgm:pt modelId="{66B98AF4-DB7A-4C2D-8579-6B825B1DA81F}" type="sibTrans" cxnId="{AD4D41FA-0EFC-4A5F-8A2A-29F24D34EED7}">
      <dgm:prSet/>
      <dgm:spPr/>
      <dgm:t>
        <a:bodyPr/>
        <a:lstStyle/>
        <a:p>
          <a:endParaRPr lang="en-IN" sz="2400"/>
        </a:p>
      </dgm:t>
    </dgm:pt>
    <dgm:pt modelId="{1C7ED863-0F83-4725-950C-C078E20EC6B5}">
      <dgm:prSet custT="1"/>
      <dgm:spPr/>
      <dgm:t>
        <a:bodyPr/>
        <a:lstStyle/>
        <a:p>
          <a:pPr rtl="0"/>
          <a:r>
            <a:rPr lang="en-US" sz="2400" smtClean="0"/>
            <a:t>Fibreoptic Bronchoscopy </a:t>
          </a:r>
          <a:endParaRPr lang="en-IN" sz="2400"/>
        </a:p>
      </dgm:t>
    </dgm:pt>
    <dgm:pt modelId="{28AE8783-67A8-443A-A28C-9EB6B5EAF060}" type="parTrans" cxnId="{56982496-2635-4A3B-A5E4-7CE18B089F42}">
      <dgm:prSet/>
      <dgm:spPr/>
      <dgm:t>
        <a:bodyPr/>
        <a:lstStyle/>
        <a:p>
          <a:endParaRPr lang="en-IN" sz="2400"/>
        </a:p>
      </dgm:t>
    </dgm:pt>
    <dgm:pt modelId="{8CB78CAA-782A-46F9-8156-A35D78FFFCD2}" type="sibTrans" cxnId="{56982496-2635-4A3B-A5E4-7CE18B089F42}">
      <dgm:prSet/>
      <dgm:spPr/>
      <dgm:t>
        <a:bodyPr/>
        <a:lstStyle/>
        <a:p>
          <a:endParaRPr lang="en-IN" sz="2400"/>
        </a:p>
      </dgm:t>
    </dgm:pt>
    <dgm:pt modelId="{7FF25696-8C15-491D-987F-7CC5D5130C4D}" type="pres">
      <dgm:prSet presAssocID="{C7CC543B-1562-49A7-AB82-C1A31AD97B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02F2E6-5936-49CB-B653-7A4BCB46C15F}" type="pres">
      <dgm:prSet presAssocID="{C7CC543B-1562-49A7-AB82-C1A31AD97B9E}" presName="fgShape" presStyleLbl="fgShp" presStyleIdx="0" presStyleCnt="1" custFlipHor="1" custScaleX="604" custLinFactNeighborX="-8756" custLinFactNeighborY="72770"/>
      <dgm:spPr>
        <a:solidFill>
          <a:srgbClr val="0070C0"/>
        </a:solidFill>
      </dgm:spPr>
    </dgm:pt>
    <dgm:pt modelId="{1D62986D-5264-4273-A62D-66D91FBCEDF8}" type="pres">
      <dgm:prSet presAssocID="{C7CC543B-1562-49A7-AB82-C1A31AD97B9E}" presName="linComp" presStyleCnt="0"/>
      <dgm:spPr/>
    </dgm:pt>
    <dgm:pt modelId="{1E2FC376-25E1-4F47-8F6C-F57C90A6EA58}" type="pres">
      <dgm:prSet presAssocID="{D63AC0C0-D59B-47FC-82E7-7DF4481ECA4F}" presName="compNode" presStyleCnt="0"/>
      <dgm:spPr/>
    </dgm:pt>
    <dgm:pt modelId="{3E28C6B7-7E53-4E0D-8A9F-4B262F3B690C}" type="pres">
      <dgm:prSet presAssocID="{D63AC0C0-D59B-47FC-82E7-7DF4481ECA4F}" presName="bkgdShape" presStyleLbl="node1" presStyleIdx="0" presStyleCnt="3" custScaleX="145563"/>
      <dgm:spPr/>
      <dgm:t>
        <a:bodyPr/>
        <a:lstStyle/>
        <a:p>
          <a:endParaRPr lang="en-IN"/>
        </a:p>
      </dgm:t>
    </dgm:pt>
    <dgm:pt modelId="{C54FFB95-72E2-4FEC-8D43-44DEAE10F407}" type="pres">
      <dgm:prSet presAssocID="{D63AC0C0-D59B-47FC-82E7-7DF4481ECA4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CD21C5-067C-46DD-BC09-F45C0DA7A942}" type="pres">
      <dgm:prSet presAssocID="{D63AC0C0-D59B-47FC-82E7-7DF4481ECA4F}" presName="invisiNode" presStyleLbl="node1" presStyleIdx="0" presStyleCnt="3"/>
      <dgm:spPr/>
    </dgm:pt>
    <dgm:pt modelId="{E37A23D8-2C3D-45FD-8B87-1578661B5B52}" type="pres">
      <dgm:prSet presAssocID="{D63AC0C0-D59B-47FC-82E7-7DF4481ECA4F}" presName="imagNode" presStyleLbl="fgImgPlace1" presStyleIdx="0" presStyleCnt="3" custScaleX="128039" custScaleY="1167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85E7540-760A-4328-9FE9-E530C3B81888}" type="pres">
      <dgm:prSet presAssocID="{717C05A6-FDB7-4B39-A3F6-C8DBE42671F9}" presName="sibTrans" presStyleLbl="sibTrans2D1" presStyleIdx="0" presStyleCnt="0"/>
      <dgm:spPr/>
      <dgm:t>
        <a:bodyPr/>
        <a:lstStyle/>
        <a:p>
          <a:endParaRPr lang="en-IN"/>
        </a:p>
      </dgm:t>
    </dgm:pt>
    <dgm:pt modelId="{1420B5AB-D69F-42C3-9B89-CA23972C0914}" type="pres">
      <dgm:prSet presAssocID="{019EF7C1-06FE-447E-BC47-E0C967B9ABF1}" presName="compNode" presStyleCnt="0"/>
      <dgm:spPr/>
    </dgm:pt>
    <dgm:pt modelId="{672C0D26-1437-4B05-BE03-0CE8546C446D}" type="pres">
      <dgm:prSet presAssocID="{019EF7C1-06FE-447E-BC47-E0C967B9ABF1}" presName="bkgdShape" presStyleLbl="node1" presStyleIdx="1" presStyleCnt="3"/>
      <dgm:spPr/>
      <dgm:t>
        <a:bodyPr/>
        <a:lstStyle/>
        <a:p>
          <a:endParaRPr lang="en-IN"/>
        </a:p>
      </dgm:t>
    </dgm:pt>
    <dgm:pt modelId="{3C669224-61FB-43C8-B599-3F66499C2638}" type="pres">
      <dgm:prSet presAssocID="{019EF7C1-06FE-447E-BC47-E0C967B9ABF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A61870-2F48-47A3-BB1C-4E45774D276A}" type="pres">
      <dgm:prSet presAssocID="{019EF7C1-06FE-447E-BC47-E0C967B9ABF1}" presName="invisiNode" presStyleLbl="node1" presStyleIdx="1" presStyleCnt="3"/>
      <dgm:spPr/>
    </dgm:pt>
    <dgm:pt modelId="{7BCB22ED-A36E-4FF9-B7D9-C31DB77D2B9D}" type="pres">
      <dgm:prSet presAssocID="{019EF7C1-06FE-447E-BC47-E0C967B9ABF1}" presName="imagNode" presStyleLbl="fgImgPlace1" presStyleIdx="1" presStyleCnt="3"/>
      <dgm:spPr/>
    </dgm:pt>
    <dgm:pt modelId="{20D449F5-9802-4954-94AC-F984355EC12F}" type="pres">
      <dgm:prSet presAssocID="{66B98AF4-DB7A-4C2D-8579-6B825B1DA81F}" presName="sibTrans" presStyleLbl="sibTrans2D1" presStyleIdx="0" presStyleCnt="0"/>
      <dgm:spPr/>
      <dgm:t>
        <a:bodyPr/>
        <a:lstStyle/>
        <a:p>
          <a:endParaRPr lang="en-IN"/>
        </a:p>
      </dgm:t>
    </dgm:pt>
    <dgm:pt modelId="{4EB2465B-57D7-4381-977B-0E74F32E744A}" type="pres">
      <dgm:prSet presAssocID="{1C7ED863-0F83-4725-950C-C078E20EC6B5}" presName="compNode" presStyleCnt="0"/>
      <dgm:spPr/>
    </dgm:pt>
    <dgm:pt modelId="{E29E34A7-693C-4C1A-BE65-F2630167071E}" type="pres">
      <dgm:prSet presAssocID="{1C7ED863-0F83-4725-950C-C078E20EC6B5}" presName="bkgdShape" presStyleLbl="node1" presStyleIdx="2" presStyleCnt="3" custScaleX="59502"/>
      <dgm:spPr/>
      <dgm:t>
        <a:bodyPr/>
        <a:lstStyle/>
        <a:p>
          <a:endParaRPr lang="en-IN"/>
        </a:p>
      </dgm:t>
    </dgm:pt>
    <dgm:pt modelId="{A45FBB85-CF42-46FB-912C-5DF35184768A}" type="pres">
      <dgm:prSet presAssocID="{1C7ED863-0F83-4725-950C-C078E20EC6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72B4BF-767A-40BD-8563-21DD1A176D59}" type="pres">
      <dgm:prSet presAssocID="{1C7ED863-0F83-4725-950C-C078E20EC6B5}" presName="invisiNode" presStyleLbl="node1" presStyleIdx="2" presStyleCnt="3"/>
      <dgm:spPr/>
    </dgm:pt>
    <dgm:pt modelId="{56066BD4-28C5-4B53-BC6A-1A1E5C7CDD71}" type="pres">
      <dgm:prSet presAssocID="{1C7ED863-0F83-4725-950C-C078E20EC6B5}" presName="imagNode" presStyleLbl="fgImgPlace1" presStyleIdx="2" presStyleCnt="3"/>
      <dgm:spPr/>
    </dgm:pt>
  </dgm:ptLst>
  <dgm:cxnLst>
    <dgm:cxn modelId="{38DDDC78-65FC-436E-B785-BF411FF5BBD5}" type="presOf" srcId="{C8144CE0-206B-4963-9AD9-F216FAA44D17}" destId="{C54FFB95-72E2-4FEC-8D43-44DEAE10F407}" srcOrd="1" destOrd="2" presId="urn:microsoft.com/office/officeart/2005/8/layout/hList7#1"/>
    <dgm:cxn modelId="{828CF56E-5F1C-4CC2-92C8-CF61A37709AD}" srcId="{C7CC543B-1562-49A7-AB82-C1A31AD97B9E}" destId="{D63AC0C0-D59B-47FC-82E7-7DF4481ECA4F}" srcOrd="0" destOrd="0" parTransId="{6C434B99-8413-49BC-9661-4FE6BD40388F}" sibTransId="{717C05A6-FDB7-4B39-A3F6-C8DBE42671F9}"/>
    <dgm:cxn modelId="{3AAB9DEF-8323-4D91-B6F2-2D2B5FEF0AE1}" srcId="{D63AC0C0-D59B-47FC-82E7-7DF4481ECA4F}" destId="{58EC0A00-840B-4734-AD47-43C60AC72462}" srcOrd="0" destOrd="0" parTransId="{C8D806D8-843A-4BCC-8F6B-B38AF1CB68D7}" sibTransId="{4DBA6586-409A-41D4-A782-EB590B04217C}"/>
    <dgm:cxn modelId="{20657349-B100-4B64-98B2-B27461B1F465}" type="presOf" srcId="{C7CC543B-1562-49A7-AB82-C1A31AD97B9E}" destId="{7FF25696-8C15-491D-987F-7CC5D5130C4D}" srcOrd="0" destOrd="0" presId="urn:microsoft.com/office/officeart/2005/8/layout/hList7#1"/>
    <dgm:cxn modelId="{05144C0D-C7BA-480D-A977-D43A12B7536A}" srcId="{D63AC0C0-D59B-47FC-82E7-7DF4481ECA4F}" destId="{C8144CE0-206B-4963-9AD9-F216FAA44D17}" srcOrd="1" destOrd="0" parTransId="{B7A1D7E3-ABB5-4B83-8AAE-483031BA08E7}" sibTransId="{4387C753-6D1D-4ACD-A75C-C85EE9DEE40F}"/>
    <dgm:cxn modelId="{5CBF6D89-63B2-4C9C-B98E-5F0F16761B0F}" type="presOf" srcId="{58EC0A00-840B-4734-AD47-43C60AC72462}" destId="{3E28C6B7-7E53-4E0D-8A9F-4B262F3B690C}" srcOrd="0" destOrd="1" presId="urn:microsoft.com/office/officeart/2005/8/layout/hList7#1"/>
    <dgm:cxn modelId="{2CEB9CC9-9E10-40D2-B288-C7E13F29D9D4}" type="presOf" srcId="{421CFAC0-2555-4F60-85CA-FFBAD60EACD6}" destId="{3E28C6B7-7E53-4E0D-8A9F-4B262F3B690C}" srcOrd="0" destOrd="3" presId="urn:microsoft.com/office/officeart/2005/8/layout/hList7#1"/>
    <dgm:cxn modelId="{56B2F8E4-8C06-49B5-AFCB-A10CA3CA978C}" type="presOf" srcId="{019EF7C1-06FE-447E-BC47-E0C967B9ABF1}" destId="{3C669224-61FB-43C8-B599-3F66499C2638}" srcOrd="1" destOrd="0" presId="urn:microsoft.com/office/officeart/2005/8/layout/hList7#1"/>
    <dgm:cxn modelId="{3E19BBE7-0265-489B-9B0F-6776E3121FB8}" type="presOf" srcId="{D63AC0C0-D59B-47FC-82E7-7DF4481ECA4F}" destId="{3E28C6B7-7E53-4E0D-8A9F-4B262F3B690C}" srcOrd="0" destOrd="0" presId="urn:microsoft.com/office/officeart/2005/8/layout/hList7#1"/>
    <dgm:cxn modelId="{84625231-3F36-4B2E-8CCB-F53CD17C2E00}" type="presOf" srcId="{019EF7C1-06FE-447E-BC47-E0C967B9ABF1}" destId="{672C0D26-1437-4B05-BE03-0CE8546C446D}" srcOrd="0" destOrd="0" presId="urn:microsoft.com/office/officeart/2005/8/layout/hList7#1"/>
    <dgm:cxn modelId="{B79A21F4-AAAE-42A0-8099-58FABCBC98A5}" type="presOf" srcId="{D63AC0C0-D59B-47FC-82E7-7DF4481ECA4F}" destId="{C54FFB95-72E2-4FEC-8D43-44DEAE10F407}" srcOrd="1" destOrd="0" presId="urn:microsoft.com/office/officeart/2005/8/layout/hList7#1"/>
    <dgm:cxn modelId="{AD4D41FA-0EFC-4A5F-8A2A-29F24D34EED7}" srcId="{C7CC543B-1562-49A7-AB82-C1A31AD97B9E}" destId="{019EF7C1-06FE-447E-BC47-E0C967B9ABF1}" srcOrd="1" destOrd="0" parTransId="{DBD5AAFE-C2F6-4EB1-B197-9322CFF39ECD}" sibTransId="{66B98AF4-DB7A-4C2D-8579-6B825B1DA81F}"/>
    <dgm:cxn modelId="{13F7799F-B867-4CFF-B486-9316F97FD3F5}" type="presOf" srcId="{66B98AF4-DB7A-4C2D-8579-6B825B1DA81F}" destId="{20D449F5-9802-4954-94AC-F984355EC12F}" srcOrd="0" destOrd="0" presId="urn:microsoft.com/office/officeart/2005/8/layout/hList7#1"/>
    <dgm:cxn modelId="{E2715383-6EAD-4413-BB17-494E85EE73CB}" type="presOf" srcId="{717C05A6-FDB7-4B39-A3F6-C8DBE42671F9}" destId="{885E7540-760A-4328-9FE9-E530C3B81888}" srcOrd="0" destOrd="0" presId="urn:microsoft.com/office/officeart/2005/8/layout/hList7#1"/>
    <dgm:cxn modelId="{56982496-2635-4A3B-A5E4-7CE18B089F42}" srcId="{C7CC543B-1562-49A7-AB82-C1A31AD97B9E}" destId="{1C7ED863-0F83-4725-950C-C078E20EC6B5}" srcOrd="2" destOrd="0" parTransId="{28AE8783-67A8-443A-A28C-9EB6B5EAF060}" sibTransId="{8CB78CAA-782A-46F9-8156-A35D78FFFCD2}"/>
    <dgm:cxn modelId="{5A06206F-23C4-4615-8868-B16E1AF9CB56}" type="presOf" srcId="{1C7ED863-0F83-4725-950C-C078E20EC6B5}" destId="{A45FBB85-CF42-46FB-912C-5DF35184768A}" srcOrd="1" destOrd="0" presId="urn:microsoft.com/office/officeart/2005/8/layout/hList7#1"/>
    <dgm:cxn modelId="{6F149AD5-0B92-491C-8033-B04B5610E5D6}" type="presOf" srcId="{1C7ED863-0F83-4725-950C-C078E20EC6B5}" destId="{E29E34A7-693C-4C1A-BE65-F2630167071E}" srcOrd="0" destOrd="0" presId="urn:microsoft.com/office/officeart/2005/8/layout/hList7#1"/>
    <dgm:cxn modelId="{EFD83135-430A-4D96-B4B9-C99C5229A700}" type="presOf" srcId="{58EC0A00-840B-4734-AD47-43C60AC72462}" destId="{C54FFB95-72E2-4FEC-8D43-44DEAE10F407}" srcOrd="1" destOrd="1" presId="urn:microsoft.com/office/officeart/2005/8/layout/hList7#1"/>
    <dgm:cxn modelId="{7D8001C2-68E0-4134-B733-E1C285E9C80F}" type="presOf" srcId="{C8144CE0-206B-4963-9AD9-F216FAA44D17}" destId="{3E28C6B7-7E53-4E0D-8A9F-4B262F3B690C}" srcOrd="0" destOrd="2" presId="urn:microsoft.com/office/officeart/2005/8/layout/hList7#1"/>
    <dgm:cxn modelId="{32A773EC-E68E-478C-9B55-6B8CC031D28C}" type="presOf" srcId="{421CFAC0-2555-4F60-85CA-FFBAD60EACD6}" destId="{C54FFB95-72E2-4FEC-8D43-44DEAE10F407}" srcOrd="1" destOrd="3" presId="urn:microsoft.com/office/officeart/2005/8/layout/hList7#1"/>
    <dgm:cxn modelId="{5E7B3DD2-EC07-4731-AE07-229908628FFA}" srcId="{D63AC0C0-D59B-47FC-82E7-7DF4481ECA4F}" destId="{421CFAC0-2555-4F60-85CA-FFBAD60EACD6}" srcOrd="2" destOrd="0" parTransId="{A1E81AED-E7C5-40BD-B630-9A3D4CCCD57B}" sibTransId="{A5203EFC-1BCD-49B0-A3EC-1CA61BCBB8FB}"/>
    <dgm:cxn modelId="{0D84F621-4AD4-4593-BE18-D1C84C4915C9}" type="presParOf" srcId="{7FF25696-8C15-491D-987F-7CC5D5130C4D}" destId="{2602F2E6-5936-49CB-B653-7A4BCB46C15F}" srcOrd="0" destOrd="0" presId="urn:microsoft.com/office/officeart/2005/8/layout/hList7#1"/>
    <dgm:cxn modelId="{3B94995D-6499-4674-8681-19F1BDE7622A}" type="presParOf" srcId="{7FF25696-8C15-491D-987F-7CC5D5130C4D}" destId="{1D62986D-5264-4273-A62D-66D91FBCEDF8}" srcOrd="1" destOrd="0" presId="urn:microsoft.com/office/officeart/2005/8/layout/hList7#1"/>
    <dgm:cxn modelId="{728A2410-4B70-4F9E-867D-F1F426F9B3E6}" type="presParOf" srcId="{1D62986D-5264-4273-A62D-66D91FBCEDF8}" destId="{1E2FC376-25E1-4F47-8F6C-F57C90A6EA58}" srcOrd="0" destOrd="0" presId="urn:microsoft.com/office/officeart/2005/8/layout/hList7#1"/>
    <dgm:cxn modelId="{16867071-0D72-4DDB-8F27-1724176817C4}" type="presParOf" srcId="{1E2FC376-25E1-4F47-8F6C-F57C90A6EA58}" destId="{3E28C6B7-7E53-4E0D-8A9F-4B262F3B690C}" srcOrd="0" destOrd="0" presId="urn:microsoft.com/office/officeart/2005/8/layout/hList7#1"/>
    <dgm:cxn modelId="{DEBBF8D1-FF2A-4A45-882A-2C8AF6C7B9F4}" type="presParOf" srcId="{1E2FC376-25E1-4F47-8F6C-F57C90A6EA58}" destId="{C54FFB95-72E2-4FEC-8D43-44DEAE10F407}" srcOrd="1" destOrd="0" presId="urn:microsoft.com/office/officeart/2005/8/layout/hList7#1"/>
    <dgm:cxn modelId="{DBF70DB5-7726-4887-A44C-31AA8E452CCA}" type="presParOf" srcId="{1E2FC376-25E1-4F47-8F6C-F57C90A6EA58}" destId="{B9CD21C5-067C-46DD-BC09-F45C0DA7A942}" srcOrd="2" destOrd="0" presId="urn:microsoft.com/office/officeart/2005/8/layout/hList7#1"/>
    <dgm:cxn modelId="{3432F55F-11C9-445C-9337-C7D468C99106}" type="presParOf" srcId="{1E2FC376-25E1-4F47-8F6C-F57C90A6EA58}" destId="{E37A23D8-2C3D-45FD-8B87-1578661B5B52}" srcOrd="3" destOrd="0" presId="urn:microsoft.com/office/officeart/2005/8/layout/hList7#1"/>
    <dgm:cxn modelId="{35CCABD5-1DF8-47A7-B46C-A9023C26AF74}" type="presParOf" srcId="{1D62986D-5264-4273-A62D-66D91FBCEDF8}" destId="{885E7540-760A-4328-9FE9-E530C3B81888}" srcOrd="1" destOrd="0" presId="urn:microsoft.com/office/officeart/2005/8/layout/hList7#1"/>
    <dgm:cxn modelId="{931BCCDD-BA18-44EE-B5A7-54AD5164E21C}" type="presParOf" srcId="{1D62986D-5264-4273-A62D-66D91FBCEDF8}" destId="{1420B5AB-D69F-42C3-9B89-CA23972C0914}" srcOrd="2" destOrd="0" presId="urn:microsoft.com/office/officeart/2005/8/layout/hList7#1"/>
    <dgm:cxn modelId="{798B4A27-398D-4E62-B467-C9EDDE740F17}" type="presParOf" srcId="{1420B5AB-D69F-42C3-9B89-CA23972C0914}" destId="{672C0D26-1437-4B05-BE03-0CE8546C446D}" srcOrd="0" destOrd="0" presId="urn:microsoft.com/office/officeart/2005/8/layout/hList7#1"/>
    <dgm:cxn modelId="{3436A1B3-84BE-4F28-8E3E-AEA23BAF3A7C}" type="presParOf" srcId="{1420B5AB-D69F-42C3-9B89-CA23972C0914}" destId="{3C669224-61FB-43C8-B599-3F66499C2638}" srcOrd="1" destOrd="0" presId="urn:microsoft.com/office/officeart/2005/8/layout/hList7#1"/>
    <dgm:cxn modelId="{77237713-F51A-4DD2-B95E-79E6D1EB93DB}" type="presParOf" srcId="{1420B5AB-D69F-42C3-9B89-CA23972C0914}" destId="{E8A61870-2F48-47A3-BB1C-4E45774D276A}" srcOrd="2" destOrd="0" presId="urn:microsoft.com/office/officeart/2005/8/layout/hList7#1"/>
    <dgm:cxn modelId="{4DA463D3-FFB3-4BB6-B780-A06ACB61EC0E}" type="presParOf" srcId="{1420B5AB-D69F-42C3-9B89-CA23972C0914}" destId="{7BCB22ED-A36E-4FF9-B7D9-C31DB77D2B9D}" srcOrd="3" destOrd="0" presId="urn:microsoft.com/office/officeart/2005/8/layout/hList7#1"/>
    <dgm:cxn modelId="{C5B501EA-BA59-4F52-9E82-9E9E7992CE6B}" type="presParOf" srcId="{1D62986D-5264-4273-A62D-66D91FBCEDF8}" destId="{20D449F5-9802-4954-94AC-F984355EC12F}" srcOrd="3" destOrd="0" presId="urn:microsoft.com/office/officeart/2005/8/layout/hList7#1"/>
    <dgm:cxn modelId="{41934195-9C7D-46DE-9575-58965D1BA41E}" type="presParOf" srcId="{1D62986D-5264-4273-A62D-66D91FBCEDF8}" destId="{4EB2465B-57D7-4381-977B-0E74F32E744A}" srcOrd="4" destOrd="0" presId="urn:microsoft.com/office/officeart/2005/8/layout/hList7#1"/>
    <dgm:cxn modelId="{D1028079-114C-4AF8-9A5B-59ED5AC96FFC}" type="presParOf" srcId="{4EB2465B-57D7-4381-977B-0E74F32E744A}" destId="{E29E34A7-693C-4C1A-BE65-F2630167071E}" srcOrd="0" destOrd="0" presId="urn:microsoft.com/office/officeart/2005/8/layout/hList7#1"/>
    <dgm:cxn modelId="{75639C7C-1E3B-4B60-B53D-15490DC25545}" type="presParOf" srcId="{4EB2465B-57D7-4381-977B-0E74F32E744A}" destId="{A45FBB85-CF42-46FB-912C-5DF35184768A}" srcOrd="1" destOrd="0" presId="urn:microsoft.com/office/officeart/2005/8/layout/hList7#1"/>
    <dgm:cxn modelId="{32909B8A-9A06-48A2-BE34-67C825E613EF}" type="presParOf" srcId="{4EB2465B-57D7-4381-977B-0E74F32E744A}" destId="{F372B4BF-767A-40BD-8563-21DD1A176D59}" srcOrd="2" destOrd="0" presId="urn:microsoft.com/office/officeart/2005/8/layout/hList7#1"/>
    <dgm:cxn modelId="{59A48E48-96FC-4119-AFE3-CC94EC891B57}" type="presParOf" srcId="{4EB2465B-57D7-4381-977B-0E74F32E744A}" destId="{56066BD4-28C5-4B53-BC6A-1A1E5C7CDD7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53343F-F262-4DD7-B959-6EDD5E02454C}" type="doc">
      <dgm:prSet loTypeId="urn:microsoft.com/office/officeart/2005/8/layout/orgChart1" loCatId="hierarchy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6DFDA78F-45B1-48E9-8703-03C475686F9F}">
      <dgm:prSet custT="1"/>
      <dgm:spPr/>
      <dgm:t>
        <a:bodyPr/>
        <a:lstStyle/>
        <a:p>
          <a:pPr rtl="0"/>
          <a:r>
            <a:rPr lang="en-US" sz="1400" b="1" dirty="0" smtClean="0"/>
            <a:t>AIR EMBOLISM </a:t>
          </a:r>
          <a:endParaRPr lang="en-IN" sz="1400" b="1" dirty="0"/>
        </a:p>
      </dgm:t>
    </dgm:pt>
    <dgm:pt modelId="{18FE048B-05D5-4208-AAFA-075C2A627179}" type="parTrans" cxnId="{724B11C8-00F1-42AC-8F9F-B2FC793F510B}">
      <dgm:prSet/>
      <dgm:spPr/>
      <dgm:t>
        <a:bodyPr/>
        <a:lstStyle/>
        <a:p>
          <a:endParaRPr lang="en-IN" sz="1400"/>
        </a:p>
      </dgm:t>
    </dgm:pt>
    <dgm:pt modelId="{FDFC4D84-4B1C-4E16-894A-E822FAD638A5}" type="sibTrans" cxnId="{724B11C8-00F1-42AC-8F9F-B2FC793F510B}">
      <dgm:prSet/>
      <dgm:spPr/>
      <dgm:t>
        <a:bodyPr/>
        <a:lstStyle/>
        <a:p>
          <a:endParaRPr lang="en-IN" sz="1400"/>
        </a:p>
      </dgm:t>
    </dgm:pt>
    <dgm:pt modelId="{CD15F075-7F19-4C03-8BFF-8C1AA71EC1E0}">
      <dgm:prSet custT="1"/>
      <dgm:spPr/>
      <dgm:t>
        <a:bodyPr/>
        <a:lstStyle/>
        <a:p>
          <a:pPr rtl="0"/>
          <a:r>
            <a:rPr lang="en-US" sz="1400" dirty="0" smtClean="0"/>
            <a:t>Incidence 1.2 – 60%</a:t>
          </a:r>
          <a:endParaRPr lang="en-IN" sz="1400" dirty="0"/>
        </a:p>
      </dgm:t>
    </dgm:pt>
    <dgm:pt modelId="{EA7DA569-6890-4182-8182-5720AADBFB64}" type="parTrans" cxnId="{300A6DE4-77FB-4AB8-B55D-6CCD43FADF4B}">
      <dgm:prSet/>
      <dgm:spPr/>
      <dgm:t>
        <a:bodyPr/>
        <a:lstStyle/>
        <a:p>
          <a:endParaRPr lang="en-IN" sz="1400"/>
        </a:p>
      </dgm:t>
    </dgm:pt>
    <dgm:pt modelId="{E9466908-DF99-4019-88D0-88B66098807E}" type="sibTrans" cxnId="{300A6DE4-77FB-4AB8-B55D-6CCD43FADF4B}">
      <dgm:prSet/>
      <dgm:spPr/>
      <dgm:t>
        <a:bodyPr/>
        <a:lstStyle/>
        <a:p>
          <a:endParaRPr lang="en-IN" sz="1400"/>
        </a:p>
      </dgm:t>
    </dgm:pt>
    <dgm:pt modelId="{93A556A1-A6B1-4260-9CCD-182986147D5B}">
      <dgm:prSet custT="1"/>
      <dgm:spPr/>
      <dgm:t>
        <a:bodyPr/>
        <a:lstStyle/>
        <a:p>
          <a:pPr rtl="0"/>
          <a:r>
            <a:rPr lang="en-US" sz="1400" dirty="0" smtClean="0"/>
            <a:t>Morbidity – mortality ~ 3%</a:t>
          </a:r>
          <a:endParaRPr lang="en-IN" sz="1400" dirty="0"/>
        </a:p>
      </dgm:t>
    </dgm:pt>
    <dgm:pt modelId="{98CCC3B3-8192-4AA7-BC56-94B2F04DD71A}" type="parTrans" cxnId="{C1829141-C079-45D1-8CAD-D21296A6450E}">
      <dgm:prSet/>
      <dgm:spPr/>
      <dgm:t>
        <a:bodyPr/>
        <a:lstStyle/>
        <a:p>
          <a:endParaRPr lang="en-IN" sz="1400"/>
        </a:p>
      </dgm:t>
    </dgm:pt>
    <dgm:pt modelId="{53D1A27C-C1D7-4B2E-A4BA-BBA942AF9DAB}" type="sibTrans" cxnId="{C1829141-C079-45D1-8CAD-D21296A6450E}">
      <dgm:prSet/>
      <dgm:spPr/>
      <dgm:t>
        <a:bodyPr/>
        <a:lstStyle/>
        <a:p>
          <a:endParaRPr lang="en-IN" sz="1400"/>
        </a:p>
      </dgm:t>
    </dgm:pt>
    <dgm:pt modelId="{DF9D07F7-B88E-4A01-81E1-D1BB738E88ED}">
      <dgm:prSet custT="1"/>
      <dgm:spPr/>
      <dgm:t>
        <a:bodyPr/>
        <a:lstStyle/>
        <a:p>
          <a:pPr rtl="0"/>
          <a:r>
            <a:rPr lang="en-US" sz="1400" dirty="0" smtClean="0"/>
            <a:t>Risk factors</a:t>
          </a:r>
          <a:endParaRPr lang="en-IN" sz="1400" dirty="0"/>
        </a:p>
      </dgm:t>
    </dgm:pt>
    <dgm:pt modelId="{653B72A0-B409-4D39-AB58-8C7EC3F8BE2E}" type="parTrans" cxnId="{74484400-98D8-4330-B060-A4ECA1D54A7F}">
      <dgm:prSet/>
      <dgm:spPr/>
      <dgm:t>
        <a:bodyPr/>
        <a:lstStyle/>
        <a:p>
          <a:endParaRPr lang="en-IN" sz="1400"/>
        </a:p>
      </dgm:t>
    </dgm:pt>
    <dgm:pt modelId="{506F8D71-21A6-4270-B678-F4A6ACF05033}" type="sibTrans" cxnId="{74484400-98D8-4330-B060-A4ECA1D54A7F}">
      <dgm:prSet/>
      <dgm:spPr/>
      <dgm:t>
        <a:bodyPr/>
        <a:lstStyle/>
        <a:p>
          <a:endParaRPr lang="en-IN" sz="1400"/>
        </a:p>
      </dgm:t>
    </dgm:pt>
    <dgm:pt modelId="{2C2765B2-CD40-44AD-B8AB-B53587ECC1B7}">
      <dgm:prSet custT="1"/>
      <dgm:spPr/>
      <dgm:t>
        <a:bodyPr/>
        <a:lstStyle/>
        <a:p>
          <a:pPr rtl="0"/>
          <a:r>
            <a:rPr lang="en-US" sz="1400" dirty="0" smtClean="0"/>
            <a:t>Surgery in sitting position</a:t>
          </a:r>
          <a:endParaRPr lang="en-IN" sz="1400" dirty="0"/>
        </a:p>
      </dgm:t>
    </dgm:pt>
    <dgm:pt modelId="{38FED3D8-D315-4E5B-B098-10B47B024485}" type="parTrans" cxnId="{66048DFE-16F0-4948-8EDB-8EF788F96FF0}">
      <dgm:prSet/>
      <dgm:spPr/>
      <dgm:t>
        <a:bodyPr/>
        <a:lstStyle/>
        <a:p>
          <a:endParaRPr lang="en-IN" sz="1400"/>
        </a:p>
      </dgm:t>
    </dgm:pt>
    <dgm:pt modelId="{D670D49D-8E96-4707-A6C5-979668488F5D}" type="sibTrans" cxnId="{66048DFE-16F0-4948-8EDB-8EF788F96FF0}">
      <dgm:prSet/>
      <dgm:spPr/>
      <dgm:t>
        <a:bodyPr/>
        <a:lstStyle/>
        <a:p>
          <a:endParaRPr lang="en-IN" sz="1400"/>
        </a:p>
      </dgm:t>
    </dgm:pt>
    <dgm:pt modelId="{3077B463-065F-4013-9D84-EA0A9B6FE129}">
      <dgm:prSet custT="1"/>
      <dgm:spPr/>
      <dgm:t>
        <a:bodyPr/>
        <a:lstStyle/>
        <a:p>
          <a:pPr rtl="0"/>
          <a:r>
            <a:rPr lang="en-US" sz="1400" dirty="0" smtClean="0"/>
            <a:t>Dehydration /blood loss causing low CVP</a:t>
          </a:r>
          <a:endParaRPr lang="en-IN" sz="1400" dirty="0"/>
        </a:p>
      </dgm:t>
    </dgm:pt>
    <dgm:pt modelId="{F375B17C-EF5D-48A2-8C09-D31DF2AD842C}" type="parTrans" cxnId="{AD81ABBE-C33E-4D75-8ACD-62B32AEC9C00}">
      <dgm:prSet/>
      <dgm:spPr/>
      <dgm:t>
        <a:bodyPr/>
        <a:lstStyle/>
        <a:p>
          <a:endParaRPr lang="en-IN" sz="1400"/>
        </a:p>
      </dgm:t>
    </dgm:pt>
    <dgm:pt modelId="{4288367E-123E-4A42-8D5A-ECB422AB8CF0}" type="sibTrans" cxnId="{AD81ABBE-C33E-4D75-8ACD-62B32AEC9C00}">
      <dgm:prSet/>
      <dgm:spPr/>
      <dgm:t>
        <a:bodyPr/>
        <a:lstStyle/>
        <a:p>
          <a:endParaRPr lang="en-IN" sz="1400"/>
        </a:p>
      </dgm:t>
    </dgm:pt>
    <dgm:pt modelId="{7E14D1B6-4F0B-470E-BE33-C31B3ECA5568}">
      <dgm:prSet custT="1"/>
      <dgm:spPr/>
      <dgm:t>
        <a:bodyPr/>
        <a:lstStyle/>
        <a:p>
          <a:pPr rtl="0"/>
          <a:r>
            <a:rPr lang="en-US" sz="1400" dirty="0" smtClean="0"/>
            <a:t>Diagnosis </a:t>
          </a:r>
          <a:endParaRPr lang="en-IN" sz="1400" dirty="0"/>
        </a:p>
      </dgm:t>
    </dgm:pt>
    <dgm:pt modelId="{FC34F491-6FEA-44E4-B203-917CF42783EB}" type="parTrans" cxnId="{B02D5820-957C-494C-8713-7C179ADFB15E}">
      <dgm:prSet/>
      <dgm:spPr/>
      <dgm:t>
        <a:bodyPr/>
        <a:lstStyle/>
        <a:p>
          <a:endParaRPr lang="en-IN" sz="1400"/>
        </a:p>
      </dgm:t>
    </dgm:pt>
    <dgm:pt modelId="{B4C4515B-DC21-42EE-B9DA-099E4EC22290}" type="sibTrans" cxnId="{B02D5820-957C-494C-8713-7C179ADFB15E}">
      <dgm:prSet/>
      <dgm:spPr/>
      <dgm:t>
        <a:bodyPr/>
        <a:lstStyle/>
        <a:p>
          <a:endParaRPr lang="en-IN" sz="1400"/>
        </a:p>
      </dgm:t>
    </dgm:pt>
    <dgm:pt modelId="{BA66F2FF-7BC7-4DE5-B758-1B3151716C30}">
      <dgm:prSet custT="1"/>
      <dgm:spPr/>
      <dgm:t>
        <a:bodyPr/>
        <a:lstStyle/>
        <a:p>
          <a:pPr rtl="0"/>
          <a:r>
            <a:rPr lang="en-US" sz="1400" dirty="0" err="1" smtClean="0"/>
            <a:t>Transesophageal</a:t>
          </a:r>
          <a:r>
            <a:rPr lang="en-US" sz="1400" dirty="0" smtClean="0"/>
            <a:t> Echocardiography and Doppler</a:t>
          </a:r>
          <a:endParaRPr lang="en-IN" sz="1400" dirty="0"/>
        </a:p>
      </dgm:t>
    </dgm:pt>
    <dgm:pt modelId="{25DF13FA-B746-4B6F-BEB5-8A62EA609A1A}" type="parTrans" cxnId="{2993731E-69F1-483A-AD56-24BF660021FE}">
      <dgm:prSet/>
      <dgm:spPr/>
      <dgm:t>
        <a:bodyPr/>
        <a:lstStyle/>
        <a:p>
          <a:endParaRPr lang="en-IN" sz="1400"/>
        </a:p>
      </dgm:t>
    </dgm:pt>
    <dgm:pt modelId="{FF5E7C62-4564-4C3E-ACBE-B5B69E10BC38}" type="sibTrans" cxnId="{2993731E-69F1-483A-AD56-24BF660021FE}">
      <dgm:prSet/>
      <dgm:spPr/>
      <dgm:t>
        <a:bodyPr/>
        <a:lstStyle/>
        <a:p>
          <a:endParaRPr lang="en-IN" sz="1400"/>
        </a:p>
      </dgm:t>
    </dgm:pt>
    <dgm:pt modelId="{F38D10D5-7806-412A-BF28-5257B9512A2E}">
      <dgm:prSet custT="1"/>
      <dgm:spPr/>
      <dgm:t>
        <a:bodyPr/>
        <a:lstStyle/>
        <a:p>
          <a:pPr rtl="0"/>
          <a:r>
            <a:rPr lang="en-US" sz="1400" smtClean="0"/>
            <a:t>Expired N2</a:t>
          </a:r>
          <a:endParaRPr lang="en-IN" sz="1400"/>
        </a:p>
      </dgm:t>
    </dgm:pt>
    <dgm:pt modelId="{C7AF1341-68DD-45B2-9647-1CFAC6C0D239}" type="parTrans" cxnId="{48C79B62-8FE4-4988-BB30-EBC50F592A68}">
      <dgm:prSet/>
      <dgm:spPr/>
      <dgm:t>
        <a:bodyPr/>
        <a:lstStyle/>
        <a:p>
          <a:endParaRPr lang="en-IN" sz="1400"/>
        </a:p>
      </dgm:t>
    </dgm:pt>
    <dgm:pt modelId="{410A6591-DCDE-4326-B985-A894E2F28CAC}" type="sibTrans" cxnId="{48C79B62-8FE4-4988-BB30-EBC50F592A68}">
      <dgm:prSet/>
      <dgm:spPr/>
      <dgm:t>
        <a:bodyPr/>
        <a:lstStyle/>
        <a:p>
          <a:endParaRPr lang="en-IN" sz="1400"/>
        </a:p>
      </dgm:t>
    </dgm:pt>
    <dgm:pt modelId="{F8C01254-3D8B-4543-8756-42B7CC2795AE}">
      <dgm:prSet custT="1"/>
      <dgm:spPr/>
      <dgm:t>
        <a:bodyPr/>
        <a:lstStyle/>
        <a:p>
          <a:pPr rtl="0"/>
          <a:r>
            <a:rPr lang="en-US" sz="1400" dirty="0" smtClean="0"/>
            <a:t>End Tidal CO2</a:t>
          </a:r>
          <a:endParaRPr lang="en-IN" sz="1400" dirty="0"/>
        </a:p>
      </dgm:t>
    </dgm:pt>
    <dgm:pt modelId="{5DD3D0E8-0479-4517-93CA-F46D708FE91F}" type="parTrans" cxnId="{A04964AC-238F-4AB5-9979-BD35DDDDC969}">
      <dgm:prSet/>
      <dgm:spPr/>
      <dgm:t>
        <a:bodyPr/>
        <a:lstStyle/>
        <a:p>
          <a:endParaRPr lang="en-IN" sz="1400"/>
        </a:p>
      </dgm:t>
    </dgm:pt>
    <dgm:pt modelId="{D476508C-16F6-47A6-A80D-AD3F3F5903FA}" type="sibTrans" cxnId="{A04964AC-238F-4AB5-9979-BD35DDDDC969}">
      <dgm:prSet/>
      <dgm:spPr/>
      <dgm:t>
        <a:bodyPr/>
        <a:lstStyle/>
        <a:p>
          <a:endParaRPr lang="en-IN" sz="1400"/>
        </a:p>
      </dgm:t>
    </dgm:pt>
    <dgm:pt modelId="{7B6B2CB8-60BB-4364-8B24-7F6B0F44AD08}">
      <dgm:prSet custT="1"/>
      <dgm:spPr/>
      <dgm:t>
        <a:bodyPr/>
        <a:lstStyle/>
        <a:p>
          <a:pPr rtl="0"/>
          <a:r>
            <a:rPr lang="en-US" sz="1400" smtClean="0"/>
            <a:t>Treatment </a:t>
          </a:r>
          <a:endParaRPr lang="en-IN" sz="1400"/>
        </a:p>
      </dgm:t>
    </dgm:pt>
    <dgm:pt modelId="{5806DB4A-7B39-40F4-8FDE-0AA3F143A67B}" type="parTrans" cxnId="{1314A00D-EA7E-4C67-BDFB-DC992344056D}">
      <dgm:prSet/>
      <dgm:spPr/>
      <dgm:t>
        <a:bodyPr/>
        <a:lstStyle/>
        <a:p>
          <a:endParaRPr lang="en-IN" sz="1400"/>
        </a:p>
      </dgm:t>
    </dgm:pt>
    <dgm:pt modelId="{E2A5F9B1-8489-41C9-A056-0F2B467A6BA8}" type="sibTrans" cxnId="{1314A00D-EA7E-4C67-BDFB-DC992344056D}">
      <dgm:prSet/>
      <dgm:spPr/>
      <dgm:t>
        <a:bodyPr/>
        <a:lstStyle/>
        <a:p>
          <a:endParaRPr lang="en-IN" sz="1400"/>
        </a:p>
      </dgm:t>
    </dgm:pt>
    <dgm:pt modelId="{91E17F4F-6486-4E06-A615-E15AA46CE1C9}">
      <dgm:prSet custT="1"/>
      <dgm:spPr/>
      <dgm:t>
        <a:bodyPr/>
        <a:lstStyle/>
        <a:p>
          <a:pPr rtl="0"/>
          <a:r>
            <a:rPr lang="en-US" sz="1400" dirty="0" smtClean="0"/>
            <a:t>Left lateral decubitus position </a:t>
          </a:r>
          <a:endParaRPr lang="en-IN" sz="1400" dirty="0"/>
        </a:p>
      </dgm:t>
    </dgm:pt>
    <dgm:pt modelId="{15F72160-90FB-4337-BDF7-F0F82A6FDB9E}" type="parTrans" cxnId="{2038BD57-3B57-452B-A4D0-5760F48FA11B}">
      <dgm:prSet/>
      <dgm:spPr/>
      <dgm:t>
        <a:bodyPr/>
        <a:lstStyle/>
        <a:p>
          <a:endParaRPr lang="en-IN" sz="1400"/>
        </a:p>
      </dgm:t>
    </dgm:pt>
    <dgm:pt modelId="{204C1484-F41B-4088-928A-FF0D9FDBF91A}" type="sibTrans" cxnId="{2038BD57-3B57-452B-A4D0-5760F48FA11B}">
      <dgm:prSet/>
      <dgm:spPr/>
      <dgm:t>
        <a:bodyPr/>
        <a:lstStyle/>
        <a:p>
          <a:endParaRPr lang="en-IN" sz="1400"/>
        </a:p>
      </dgm:t>
    </dgm:pt>
    <dgm:pt modelId="{163512BB-B94A-4D38-98AC-D002B2E756FF}">
      <dgm:prSet custT="1"/>
      <dgm:spPr/>
      <dgm:t>
        <a:bodyPr/>
        <a:lstStyle/>
        <a:p>
          <a:pPr rtl="0"/>
          <a:r>
            <a:rPr lang="en-US" sz="1400" dirty="0" smtClean="0"/>
            <a:t>Aspiration of through atrial catheter </a:t>
          </a:r>
          <a:endParaRPr lang="en-IN" sz="1400" dirty="0"/>
        </a:p>
      </dgm:t>
    </dgm:pt>
    <dgm:pt modelId="{A6069A38-43FB-4E81-AEE6-3F0EA20CD6A9}" type="parTrans" cxnId="{6F52AF8B-E0C9-43CB-8DD9-9AF13787F654}">
      <dgm:prSet/>
      <dgm:spPr/>
      <dgm:t>
        <a:bodyPr/>
        <a:lstStyle/>
        <a:p>
          <a:endParaRPr lang="en-IN" sz="1400"/>
        </a:p>
      </dgm:t>
    </dgm:pt>
    <dgm:pt modelId="{64175805-9CA7-48F5-9F1B-379B918C19DF}" type="sibTrans" cxnId="{6F52AF8B-E0C9-43CB-8DD9-9AF13787F654}">
      <dgm:prSet/>
      <dgm:spPr/>
      <dgm:t>
        <a:bodyPr/>
        <a:lstStyle/>
        <a:p>
          <a:endParaRPr lang="en-IN" sz="1400"/>
        </a:p>
      </dgm:t>
    </dgm:pt>
    <dgm:pt modelId="{504A5BE7-318F-427D-B00D-F1F74C5A887F}">
      <dgm:prSet custT="1"/>
      <dgm:spPr/>
      <dgm:t>
        <a:bodyPr/>
        <a:lstStyle/>
        <a:p>
          <a:pPr rtl="0"/>
          <a:r>
            <a:rPr lang="en-US" sz="1400" dirty="0" smtClean="0"/>
            <a:t>Irrigation of surgical field and sealing all portals of entry</a:t>
          </a:r>
          <a:endParaRPr lang="en-IN" sz="1400" dirty="0"/>
        </a:p>
      </dgm:t>
    </dgm:pt>
    <dgm:pt modelId="{43A401C5-D404-489F-88A4-BA028C8D2500}" type="parTrans" cxnId="{5733165D-C175-4ECC-926A-D01FFB8B9B55}">
      <dgm:prSet/>
      <dgm:spPr/>
      <dgm:t>
        <a:bodyPr/>
        <a:lstStyle/>
        <a:p>
          <a:endParaRPr lang="en-IN" sz="1400"/>
        </a:p>
      </dgm:t>
    </dgm:pt>
    <dgm:pt modelId="{98472C5E-DE09-440E-A78E-3700B6AA456D}" type="sibTrans" cxnId="{5733165D-C175-4ECC-926A-D01FFB8B9B55}">
      <dgm:prSet/>
      <dgm:spPr/>
      <dgm:t>
        <a:bodyPr/>
        <a:lstStyle/>
        <a:p>
          <a:endParaRPr lang="en-IN" sz="1400"/>
        </a:p>
      </dgm:t>
    </dgm:pt>
    <dgm:pt modelId="{27C8F134-6D25-493C-8069-20F0325E2BF7}">
      <dgm:prSet custT="1"/>
      <dgm:spPr/>
      <dgm:t>
        <a:bodyPr/>
        <a:lstStyle/>
        <a:p>
          <a:pPr rtl="0"/>
          <a:r>
            <a:rPr lang="en-US" sz="1400" dirty="0" smtClean="0"/>
            <a:t>Hemodynamic stabilization </a:t>
          </a:r>
          <a:endParaRPr lang="en-IN" sz="1400" dirty="0"/>
        </a:p>
      </dgm:t>
    </dgm:pt>
    <dgm:pt modelId="{C31F69E6-977C-4C3E-A837-69E45F160F27}" type="parTrans" cxnId="{B877F1DB-8B28-4358-95D4-FFD45D83EFEA}">
      <dgm:prSet/>
      <dgm:spPr/>
      <dgm:t>
        <a:bodyPr/>
        <a:lstStyle/>
        <a:p>
          <a:endParaRPr lang="en-IN" sz="1400"/>
        </a:p>
      </dgm:t>
    </dgm:pt>
    <dgm:pt modelId="{7164DBE9-EBD1-414A-87B1-62C5AD241E9D}" type="sibTrans" cxnId="{B877F1DB-8B28-4358-95D4-FFD45D83EFEA}">
      <dgm:prSet/>
      <dgm:spPr/>
      <dgm:t>
        <a:bodyPr/>
        <a:lstStyle/>
        <a:p>
          <a:endParaRPr lang="en-IN" sz="1400"/>
        </a:p>
      </dgm:t>
    </dgm:pt>
    <dgm:pt modelId="{AC9B2B76-010F-4B28-BA11-695463FA1892}" type="pres">
      <dgm:prSet presAssocID="{8A53343F-F262-4DD7-B959-6EDD5E0245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236AC69-BB38-458F-B3B8-BE242726B1D3}" type="pres">
      <dgm:prSet presAssocID="{6DFDA78F-45B1-48E9-8703-03C475686F9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93488F78-C63B-4BC2-834D-017DBCE22781}" type="pres">
      <dgm:prSet presAssocID="{6DFDA78F-45B1-48E9-8703-03C475686F9F}" presName="rootComposite1" presStyleCnt="0"/>
      <dgm:spPr/>
      <dgm:t>
        <a:bodyPr/>
        <a:lstStyle/>
        <a:p>
          <a:endParaRPr lang="en-IN"/>
        </a:p>
      </dgm:t>
    </dgm:pt>
    <dgm:pt modelId="{FEAE7AB4-5AA8-4E37-A054-CCFE3523C29C}" type="pres">
      <dgm:prSet presAssocID="{6DFDA78F-45B1-48E9-8703-03C475686F9F}" presName="rootText1" presStyleLbl="node0" presStyleIdx="0" presStyleCnt="1" custScaleX="157885" custScaleY="14418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075A26C-4FAD-424A-B205-2AD676AFCAEF}" type="pres">
      <dgm:prSet presAssocID="{6DFDA78F-45B1-48E9-8703-03C475686F9F}" presName="rootConnector1" presStyleLbl="node1" presStyleIdx="0" presStyleCnt="0"/>
      <dgm:spPr/>
      <dgm:t>
        <a:bodyPr/>
        <a:lstStyle/>
        <a:p>
          <a:endParaRPr lang="en-IN"/>
        </a:p>
      </dgm:t>
    </dgm:pt>
    <dgm:pt modelId="{438F0A1A-0B98-42E6-B6C5-27BC7AE5616A}" type="pres">
      <dgm:prSet presAssocID="{6DFDA78F-45B1-48E9-8703-03C475686F9F}" presName="hierChild2" presStyleCnt="0"/>
      <dgm:spPr/>
      <dgm:t>
        <a:bodyPr/>
        <a:lstStyle/>
        <a:p>
          <a:endParaRPr lang="en-IN"/>
        </a:p>
      </dgm:t>
    </dgm:pt>
    <dgm:pt modelId="{4CFA7495-203C-4296-8399-497D2A41DF99}" type="pres">
      <dgm:prSet presAssocID="{EA7DA569-6890-4182-8182-5720AADBFB64}" presName="Name37" presStyleLbl="parChTrans1D2" presStyleIdx="0" presStyleCnt="5"/>
      <dgm:spPr/>
      <dgm:t>
        <a:bodyPr/>
        <a:lstStyle/>
        <a:p>
          <a:endParaRPr lang="en-IN"/>
        </a:p>
      </dgm:t>
    </dgm:pt>
    <dgm:pt modelId="{71476304-8BDD-4EE1-BB00-C67464293DAD}" type="pres">
      <dgm:prSet presAssocID="{CD15F075-7F19-4C03-8BFF-8C1AA71EC1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0BA640B6-C2B7-4E8A-96F8-E30CDB4B8410}" type="pres">
      <dgm:prSet presAssocID="{CD15F075-7F19-4C03-8BFF-8C1AA71EC1E0}" presName="rootComposite" presStyleCnt="0"/>
      <dgm:spPr/>
      <dgm:t>
        <a:bodyPr/>
        <a:lstStyle/>
        <a:p>
          <a:endParaRPr lang="en-IN"/>
        </a:p>
      </dgm:t>
    </dgm:pt>
    <dgm:pt modelId="{2F6F8297-6298-4471-A40B-75B81B41D98A}" type="pres">
      <dgm:prSet presAssocID="{CD15F075-7F19-4C03-8BFF-8C1AA71EC1E0}" presName="rootText" presStyleLbl="node2" presStyleIdx="0" presStyleCnt="5" custScaleX="125760" custScaleY="175199" custLinFactNeighborX="-4361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550B606-1006-49DF-A114-ED2421D3832D}" type="pres">
      <dgm:prSet presAssocID="{CD15F075-7F19-4C03-8BFF-8C1AA71EC1E0}" presName="rootConnector" presStyleLbl="node2" presStyleIdx="0" presStyleCnt="5"/>
      <dgm:spPr/>
      <dgm:t>
        <a:bodyPr/>
        <a:lstStyle/>
        <a:p>
          <a:endParaRPr lang="en-IN"/>
        </a:p>
      </dgm:t>
    </dgm:pt>
    <dgm:pt modelId="{CF241F24-F8E8-4666-9F5D-ACF8C853DA88}" type="pres">
      <dgm:prSet presAssocID="{CD15F075-7F19-4C03-8BFF-8C1AA71EC1E0}" presName="hierChild4" presStyleCnt="0"/>
      <dgm:spPr/>
      <dgm:t>
        <a:bodyPr/>
        <a:lstStyle/>
        <a:p>
          <a:endParaRPr lang="en-IN"/>
        </a:p>
      </dgm:t>
    </dgm:pt>
    <dgm:pt modelId="{41A41A3A-ED2D-4DB9-858A-A004DCD9AF33}" type="pres">
      <dgm:prSet presAssocID="{CD15F075-7F19-4C03-8BFF-8C1AA71EC1E0}" presName="hierChild5" presStyleCnt="0"/>
      <dgm:spPr/>
      <dgm:t>
        <a:bodyPr/>
        <a:lstStyle/>
        <a:p>
          <a:endParaRPr lang="en-IN"/>
        </a:p>
      </dgm:t>
    </dgm:pt>
    <dgm:pt modelId="{8DA7B60C-2E14-4D4B-B70D-FF9391DEF1CA}" type="pres">
      <dgm:prSet presAssocID="{98CCC3B3-8192-4AA7-BC56-94B2F04DD71A}" presName="Name37" presStyleLbl="parChTrans1D2" presStyleIdx="1" presStyleCnt="5"/>
      <dgm:spPr/>
      <dgm:t>
        <a:bodyPr/>
        <a:lstStyle/>
        <a:p>
          <a:endParaRPr lang="en-IN"/>
        </a:p>
      </dgm:t>
    </dgm:pt>
    <dgm:pt modelId="{5EDE3A3C-B074-40CC-96E6-2F4C4677BA97}" type="pres">
      <dgm:prSet presAssocID="{93A556A1-A6B1-4260-9CCD-182986147D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D97E2876-6C10-4C08-92CE-E72FF2004D67}" type="pres">
      <dgm:prSet presAssocID="{93A556A1-A6B1-4260-9CCD-182986147D5B}" presName="rootComposite" presStyleCnt="0"/>
      <dgm:spPr/>
      <dgm:t>
        <a:bodyPr/>
        <a:lstStyle/>
        <a:p>
          <a:endParaRPr lang="en-IN"/>
        </a:p>
      </dgm:t>
    </dgm:pt>
    <dgm:pt modelId="{198CBE8E-E983-4161-BB45-9CD4D79FE574}" type="pres">
      <dgm:prSet presAssocID="{93A556A1-A6B1-4260-9CCD-182986147D5B}" presName="rootText" presStyleLbl="node2" presStyleIdx="1" presStyleCnt="5" custScaleX="125760" custScaleY="175199" custLinFactNeighborX="-48578" custLinFactNeighborY="330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70247C-61DD-41C5-9EC8-394CDC239BA3}" type="pres">
      <dgm:prSet presAssocID="{93A556A1-A6B1-4260-9CCD-182986147D5B}" presName="rootConnector" presStyleLbl="node2" presStyleIdx="1" presStyleCnt="5"/>
      <dgm:spPr/>
      <dgm:t>
        <a:bodyPr/>
        <a:lstStyle/>
        <a:p>
          <a:endParaRPr lang="en-IN"/>
        </a:p>
      </dgm:t>
    </dgm:pt>
    <dgm:pt modelId="{C4D69130-B487-4F50-81FB-D6CF83920D69}" type="pres">
      <dgm:prSet presAssocID="{93A556A1-A6B1-4260-9CCD-182986147D5B}" presName="hierChild4" presStyleCnt="0"/>
      <dgm:spPr/>
      <dgm:t>
        <a:bodyPr/>
        <a:lstStyle/>
        <a:p>
          <a:endParaRPr lang="en-IN"/>
        </a:p>
      </dgm:t>
    </dgm:pt>
    <dgm:pt modelId="{C8B8FDF4-532F-452F-BFC7-B498739A33B2}" type="pres">
      <dgm:prSet presAssocID="{93A556A1-A6B1-4260-9CCD-182986147D5B}" presName="hierChild5" presStyleCnt="0"/>
      <dgm:spPr/>
      <dgm:t>
        <a:bodyPr/>
        <a:lstStyle/>
        <a:p>
          <a:endParaRPr lang="en-IN"/>
        </a:p>
      </dgm:t>
    </dgm:pt>
    <dgm:pt modelId="{C2A5CDF8-B5F7-4B5B-ACD2-7EE0A6365092}" type="pres">
      <dgm:prSet presAssocID="{653B72A0-B409-4D39-AB58-8C7EC3F8BE2E}" presName="Name37" presStyleLbl="parChTrans1D2" presStyleIdx="2" presStyleCnt="5"/>
      <dgm:spPr/>
      <dgm:t>
        <a:bodyPr/>
        <a:lstStyle/>
        <a:p>
          <a:endParaRPr lang="en-IN"/>
        </a:p>
      </dgm:t>
    </dgm:pt>
    <dgm:pt modelId="{CF573038-F4CD-4D1F-92B9-89FB799F9D0D}" type="pres">
      <dgm:prSet presAssocID="{DF9D07F7-B88E-4A01-81E1-D1BB738E88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5F9B15DD-368E-45BB-ABEA-D288B050F887}" type="pres">
      <dgm:prSet presAssocID="{DF9D07F7-B88E-4A01-81E1-D1BB738E88ED}" presName="rootComposite" presStyleCnt="0"/>
      <dgm:spPr/>
      <dgm:t>
        <a:bodyPr/>
        <a:lstStyle/>
        <a:p>
          <a:endParaRPr lang="en-IN"/>
        </a:p>
      </dgm:t>
    </dgm:pt>
    <dgm:pt modelId="{3F5846A1-7D66-4EA8-84BB-32210D6F6912}" type="pres">
      <dgm:prSet presAssocID="{DF9D07F7-B88E-4A01-81E1-D1BB738E88ED}" presName="rootText" presStyleLbl="node2" presStyleIdx="2" presStyleCnt="5" custScaleX="160478" custScaleY="242021" custLinFactNeighborX="-3988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AAFDB63-AF5F-4370-BB93-9C02F9FC2749}" type="pres">
      <dgm:prSet presAssocID="{DF9D07F7-B88E-4A01-81E1-D1BB738E88ED}" presName="rootConnector" presStyleLbl="node2" presStyleIdx="2" presStyleCnt="5"/>
      <dgm:spPr/>
      <dgm:t>
        <a:bodyPr/>
        <a:lstStyle/>
        <a:p>
          <a:endParaRPr lang="en-IN"/>
        </a:p>
      </dgm:t>
    </dgm:pt>
    <dgm:pt modelId="{1227DCED-DC8B-49BB-8DC3-ECDB855C2F2D}" type="pres">
      <dgm:prSet presAssocID="{DF9D07F7-B88E-4A01-81E1-D1BB738E88ED}" presName="hierChild4" presStyleCnt="0"/>
      <dgm:spPr/>
      <dgm:t>
        <a:bodyPr/>
        <a:lstStyle/>
        <a:p>
          <a:endParaRPr lang="en-IN"/>
        </a:p>
      </dgm:t>
    </dgm:pt>
    <dgm:pt modelId="{F8146A81-C099-4833-BFE8-4078EDE89169}" type="pres">
      <dgm:prSet presAssocID="{38FED3D8-D315-4E5B-B098-10B47B024485}" presName="Name37" presStyleLbl="parChTrans1D3" presStyleIdx="0" presStyleCnt="9" custSzX="146740" custSzY="908705"/>
      <dgm:spPr/>
      <dgm:t>
        <a:bodyPr/>
        <a:lstStyle/>
        <a:p>
          <a:endParaRPr lang="en-IN"/>
        </a:p>
      </dgm:t>
    </dgm:pt>
    <dgm:pt modelId="{A8F414E8-B36B-4561-8FBB-6A2548DC4464}" type="pres">
      <dgm:prSet presAssocID="{2C2765B2-CD40-44AD-B8AB-B53587ECC1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E9270093-5D3D-4DB9-8DDB-84D5DC7AA519}" type="pres">
      <dgm:prSet presAssocID="{2C2765B2-CD40-44AD-B8AB-B53587ECC1B7}" presName="rootComposite" presStyleCnt="0"/>
      <dgm:spPr/>
      <dgm:t>
        <a:bodyPr/>
        <a:lstStyle/>
        <a:p>
          <a:endParaRPr lang="en-IN"/>
        </a:p>
      </dgm:t>
    </dgm:pt>
    <dgm:pt modelId="{C67F79C8-C9E8-4064-8441-105E33F64731}" type="pres">
      <dgm:prSet presAssocID="{2C2765B2-CD40-44AD-B8AB-B53587ECC1B7}" presName="rootText" presStyleLbl="node3" presStyleIdx="0" presStyleCnt="9" custScaleX="160478" custScaleY="242021" custLinFactX="-125301" custLinFactNeighborX="-2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530092A-FD3B-48F0-8DD2-3A86C85CD51F}" type="pres">
      <dgm:prSet presAssocID="{2C2765B2-CD40-44AD-B8AB-B53587ECC1B7}" presName="rootConnector" presStyleLbl="node3" presStyleIdx="0" presStyleCnt="9"/>
      <dgm:spPr/>
      <dgm:t>
        <a:bodyPr/>
        <a:lstStyle/>
        <a:p>
          <a:endParaRPr lang="en-IN"/>
        </a:p>
      </dgm:t>
    </dgm:pt>
    <dgm:pt modelId="{ECB54E85-69E5-4161-8CC7-F8C15A6E83BC}" type="pres">
      <dgm:prSet presAssocID="{2C2765B2-CD40-44AD-B8AB-B53587ECC1B7}" presName="hierChild4" presStyleCnt="0"/>
      <dgm:spPr/>
      <dgm:t>
        <a:bodyPr/>
        <a:lstStyle/>
        <a:p>
          <a:endParaRPr lang="en-IN"/>
        </a:p>
      </dgm:t>
    </dgm:pt>
    <dgm:pt modelId="{47044F9E-6467-4E83-B636-E0DAE0F95EC6}" type="pres">
      <dgm:prSet presAssocID="{2C2765B2-CD40-44AD-B8AB-B53587ECC1B7}" presName="hierChild5" presStyleCnt="0"/>
      <dgm:spPr/>
      <dgm:t>
        <a:bodyPr/>
        <a:lstStyle/>
        <a:p>
          <a:endParaRPr lang="en-IN"/>
        </a:p>
      </dgm:t>
    </dgm:pt>
    <dgm:pt modelId="{A4C3A41F-2B7C-43F9-9569-22CFFB491563}" type="pres">
      <dgm:prSet presAssocID="{F375B17C-EF5D-48A2-8C09-D31DF2AD842C}" presName="Name37" presStyleLbl="parChTrans1D3" presStyleIdx="1" presStyleCnt="9" custSzX="146740" custSzY="2311273"/>
      <dgm:spPr/>
      <dgm:t>
        <a:bodyPr/>
        <a:lstStyle/>
        <a:p>
          <a:endParaRPr lang="en-IN"/>
        </a:p>
      </dgm:t>
    </dgm:pt>
    <dgm:pt modelId="{A829F4DB-54C3-4390-8A8B-4D79B9EE9120}" type="pres">
      <dgm:prSet presAssocID="{3077B463-065F-4013-9D84-EA0A9B6FE1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43EEECC2-8E7D-45D4-AFE7-23E11CCEAAF2}" type="pres">
      <dgm:prSet presAssocID="{3077B463-065F-4013-9D84-EA0A9B6FE129}" presName="rootComposite" presStyleCnt="0"/>
      <dgm:spPr/>
      <dgm:t>
        <a:bodyPr/>
        <a:lstStyle/>
        <a:p>
          <a:endParaRPr lang="en-IN"/>
        </a:p>
      </dgm:t>
    </dgm:pt>
    <dgm:pt modelId="{D82A67DC-871E-4AF9-8AAD-666EAFD3CA1A}" type="pres">
      <dgm:prSet presAssocID="{3077B463-065F-4013-9D84-EA0A9B6FE129}" presName="rootText" presStyleLbl="node3" presStyleIdx="1" presStyleCnt="9" custScaleX="160478" custScaleY="242021" custLinFactX="-66550" custLinFactNeighborX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F525931-2D64-4FB2-82A9-71DBF15C38BB}" type="pres">
      <dgm:prSet presAssocID="{3077B463-065F-4013-9D84-EA0A9B6FE129}" presName="rootConnector" presStyleLbl="node3" presStyleIdx="1" presStyleCnt="9"/>
      <dgm:spPr/>
      <dgm:t>
        <a:bodyPr/>
        <a:lstStyle/>
        <a:p>
          <a:endParaRPr lang="en-IN"/>
        </a:p>
      </dgm:t>
    </dgm:pt>
    <dgm:pt modelId="{4312B15E-A1FC-4A61-98CD-76869796EF5E}" type="pres">
      <dgm:prSet presAssocID="{3077B463-065F-4013-9D84-EA0A9B6FE129}" presName="hierChild4" presStyleCnt="0"/>
      <dgm:spPr/>
      <dgm:t>
        <a:bodyPr/>
        <a:lstStyle/>
        <a:p>
          <a:endParaRPr lang="en-IN"/>
        </a:p>
      </dgm:t>
    </dgm:pt>
    <dgm:pt modelId="{0C20F7B9-5DEC-44DA-A368-C03D6BD0D9C1}" type="pres">
      <dgm:prSet presAssocID="{3077B463-065F-4013-9D84-EA0A9B6FE129}" presName="hierChild5" presStyleCnt="0"/>
      <dgm:spPr/>
      <dgm:t>
        <a:bodyPr/>
        <a:lstStyle/>
        <a:p>
          <a:endParaRPr lang="en-IN"/>
        </a:p>
      </dgm:t>
    </dgm:pt>
    <dgm:pt modelId="{38DADCFD-3323-41CE-9FF2-35ADFB1FE33B}" type="pres">
      <dgm:prSet presAssocID="{DF9D07F7-B88E-4A01-81E1-D1BB738E88ED}" presName="hierChild5" presStyleCnt="0"/>
      <dgm:spPr/>
      <dgm:t>
        <a:bodyPr/>
        <a:lstStyle/>
        <a:p>
          <a:endParaRPr lang="en-IN"/>
        </a:p>
      </dgm:t>
    </dgm:pt>
    <dgm:pt modelId="{46FE0204-738D-4CD7-B552-7F3FFCF7792E}" type="pres">
      <dgm:prSet presAssocID="{FC34F491-6FEA-44E4-B203-917CF42783EB}" presName="Name37" presStyleLbl="parChTrans1D2" presStyleIdx="3" presStyleCnt="5"/>
      <dgm:spPr/>
      <dgm:t>
        <a:bodyPr/>
        <a:lstStyle/>
        <a:p>
          <a:endParaRPr lang="en-IN"/>
        </a:p>
      </dgm:t>
    </dgm:pt>
    <dgm:pt modelId="{E0B75F12-5E1A-463E-BFDC-06791E145587}" type="pres">
      <dgm:prSet presAssocID="{7E14D1B6-4F0B-470E-BE33-C31B3ECA556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DB395075-A757-434D-81D7-E4EFAEFD7E8E}" type="pres">
      <dgm:prSet presAssocID="{7E14D1B6-4F0B-470E-BE33-C31B3ECA5568}" presName="rootComposite" presStyleCnt="0"/>
      <dgm:spPr/>
      <dgm:t>
        <a:bodyPr/>
        <a:lstStyle/>
        <a:p>
          <a:endParaRPr lang="en-IN"/>
        </a:p>
      </dgm:t>
    </dgm:pt>
    <dgm:pt modelId="{1BC02115-D1ED-4A22-B2C8-9F76F068075C}" type="pres">
      <dgm:prSet presAssocID="{7E14D1B6-4F0B-470E-BE33-C31B3ECA5568}" presName="rootText" presStyleLbl="node2" presStyleIdx="3" presStyleCnt="5" custScaleX="127306" custScaleY="155616" custLinFactNeighborX="-1737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E56D5D4-1F0F-4113-B89E-74EDE90B2AB1}" type="pres">
      <dgm:prSet presAssocID="{7E14D1B6-4F0B-470E-BE33-C31B3ECA5568}" presName="rootConnector" presStyleLbl="node2" presStyleIdx="3" presStyleCnt="5"/>
      <dgm:spPr/>
      <dgm:t>
        <a:bodyPr/>
        <a:lstStyle/>
        <a:p>
          <a:endParaRPr lang="en-IN"/>
        </a:p>
      </dgm:t>
    </dgm:pt>
    <dgm:pt modelId="{208982AE-C22E-4665-A495-357EE3976FB1}" type="pres">
      <dgm:prSet presAssocID="{7E14D1B6-4F0B-470E-BE33-C31B3ECA5568}" presName="hierChild4" presStyleCnt="0"/>
      <dgm:spPr/>
      <dgm:t>
        <a:bodyPr/>
        <a:lstStyle/>
        <a:p>
          <a:endParaRPr lang="en-IN"/>
        </a:p>
      </dgm:t>
    </dgm:pt>
    <dgm:pt modelId="{FBCDDDC5-90DC-46B8-93BC-274FA599D48C}" type="pres">
      <dgm:prSet presAssocID="{25DF13FA-B746-4B6F-BEB5-8A62EA609A1A}" presName="Name37" presStyleLbl="parChTrans1D3" presStyleIdx="2" presStyleCnt="9" custSzX="116408" custSzY="799123"/>
      <dgm:spPr/>
      <dgm:t>
        <a:bodyPr/>
        <a:lstStyle/>
        <a:p>
          <a:endParaRPr lang="en-IN"/>
        </a:p>
      </dgm:t>
    </dgm:pt>
    <dgm:pt modelId="{D7E95E3D-2F6F-4466-8C30-F164DE5F25F1}" type="pres">
      <dgm:prSet presAssocID="{BA66F2FF-7BC7-4DE5-B758-1B3151716C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34A2EFFC-044D-4A12-AF5F-36184D671060}" type="pres">
      <dgm:prSet presAssocID="{BA66F2FF-7BC7-4DE5-B758-1B3151716C30}" presName="rootComposite" presStyleCnt="0"/>
      <dgm:spPr/>
      <dgm:t>
        <a:bodyPr/>
        <a:lstStyle/>
        <a:p>
          <a:endParaRPr lang="en-IN"/>
        </a:p>
      </dgm:t>
    </dgm:pt>
    <dgm:pt modelId="{71B6F64A-E9C7-473B-8A30-CE0C007FF10E}" type="pres">
      <dgm:prSet presAssocID="{BA66F2FF-7BC7-4DE5-B758-1B3151716C30}" presName="rootText" presStyleLbl="node3" presStyleIdx="2" presStyleCnt="9" custScaleX="149665" custScaleY="250859" custLinFactNeighborX="-1185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88F2480-CC81-487E-A5F1-8AD1D136BDDD}" type="pres">
      <dgm:prSet presAssocID="{BA66F2FF-7BC7-4DE5-B758-1B3151716C30}" presName="rootConnector" presStyleLbl="node3" presStyleIdx="2" presStyleCnt="9"/>
      <dgm:spPr/>
      <dgm:t>
        <a:bodyPr/>
        <a:lstStyle/>
        <a:p>
          <a:endParaRPr lang="en-IN"/>
        </a:p>
      </dgm:t>
    </dgm:pt>
    <dgm:pt modelId="{1612F975-ABE9-4C70-95CA-B4671FB37E98}" type="pres">
      <dgm:prSet presAssocID="{BA66F2FF-7BC7-4DE5-B758-1B3151716C30}" presName="hierChild4" presStyleCnt="0"/>
      <dgm:spPr/>
      <dgm:t>
        <a:bodyPr/>
        <a:lstStyle/>
        <a:p>
          <a:endParaRPr lang="en-IN"/>
        </a:p>
      </dgm:t>
    </dgm:pt>
    <dgm:pt modelId="{322F06B1-774B-4C15-9BDB-FAC317924580}" type="pres">
      <dgm:prSet presAssocID="{BA66F2FF-7BC7-4DE5-B758-1B3151716C30}" presName="hierChild5" presStyleCnt="0"/>
      <dgm:spPr/>
      <dgm:t>
        <a:bodyPr/>
        <a:lstStyle/>
        <a:p>
          <a:endParaRPr lang="en-IN"/>
        </a:p>
      </dgm:t>
    </dgm:pt>
    <dgm:pt modelId="{7C535057-8228-498A-9673-8F8F8C2CF90C}" type="pres">
      <dgm:prSet presAssocID="{C7AF1341-68DD-45B2-9647-1CFAC6C0D239}" presName="Name37" presStyleLbl="parChTrans1D3" presStyleIdx="3" presStyleCnt="9" custSzX="116408" custSzY="2032552"/>
      <dgm:spPr/>
      <dgm:t>
        <a:bodyPr/>
        <a:lstStyle/>
        <a:p>
          <a:endParaRPr lang="en-IN"/>
        </a:p>
      </dgm:t>
    </dgm:pt>
    <dgm:pt modelId="{CB0D967E-1448-4900-A9B1-821A7741CBFF}" type="pres">
      <dgm:prSet presAssocID="{F38D10D5-7806-412A-BF28-5257B9512A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59AD9197-0D19-4037-85B3-A78D89F9E675}" type="pres">
      <dgm:prSet presAssocID="{F38D10D5-7806-412A-BF28-5257B9512A2E}" presName="rootComposite" presStyleCnt="0"/>
      <dgm:spPr/>
      <dgm:t>
        <a:bodyPr/>
        <a:lstStyle/>
        <a:p>
          <a:endParaRPr lang="en-IN"/>
        </a:p>
      </dgm:t>
    </dgm:pt>
    <dgm:pt modelId="{EF995EC4-0D4A-4E31-9E82-4AED38FACDF8}" type="pres">
      <dgm:prSet presAssocID="{F38D10D5-7806-412A-BF28-5257B9512A2E}" presName="rootText" presStyleLbl="node3" presStyleIdx="3" presStyleCnt="9" custScaleX="127306" custScaleY="155616" custLinFactNeighborX="-21189" custLinFactNeighborY="8507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BB2C39-8D7D-427C-B119-F5FB0263F42E}" type="pres">
      <dgm:prSet presAssocID="{F38D10D5-7806-412A-BF28-5257B9512A2E}" presName="rootConnector" presStyleLbl="node3" presStyleIdx="3" presStyleCnt="9"/>
      <dgm:spPr/>
      <dgm:t>
        <a:bodyPr/>
        <a:lstStyle/>
        <a:p>
          <a:endParaRPr lang="en-IN"/>
        </a:p>
      </dgm:t>
    </dgm:pt>
    <dgm:pt modelId="{5AE7263C-7BA7-4F6A-9B6E-26D07F46DFDF}" type="pres">
      <dgm:prSet presAssocID="{F38D10D5-7806-412A-BF28-5257B9512A2E}" presName="hierChild4" presStyleCnt="0"/>
      <dgm:spPr/>
      <dgm:t>
        <a:bodyPr/>
        <a:lstStyle/>
        <a:p>
          <a:endParaRPr lang="en-IN"/>
        </a:p>
      </dgm:t>
    </dgm:pt>
    <dgm:pt modelId="{0DACD2D2-ADB9-416C-80B1-118563E35FCE}" type="pres">
      <dgm:prSet presAssocID="{F38D10D5-7806-412A-BF28-5257B9512A2E}" presName="hierChild5" presStyleCnt="0"/>
      <dgm:spPr/>
      <dgm:t>
        <a:bodyPr/>
        <a:lstStyle/>
        <a:p>
          <a:endParaRPr lang="en-IN"/>
        </a:p>
      </dgm:t>
    </dgm:pt>
    <dgm:pt modelId="{1BA2E2FD-287A-426E-AC5A-6A83D008A554}" type="pres">
      <dgm:prSet presAssocID="{5DD3D0E8-0479-4517-93CA-F46D708FE91F}" presName="Name37" presStyleLbl="parChTrans1D3" presStyleIdx="4" presStyleCnt="9" custSzX="116408" custSzY="3265982"/>
      <dgm:spPr/>
      <dgm:t>
        <a:bodyPr/>
        <a:lstStyle/>
        <a:p>
          <a:endParaRPr lang="en-IN"/>
        </a:p>
      </dgm:t>
    </dgm:pt>
    <dgm:pt modelId="{0787DE2F-A594-4847-8CDF-83F6DB64C81D}" type="pres">
      <dgm:prSet presAssocID="{F8C01254-3D8B-4543-8756-42B7CC2795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A039A34D-AA08-44AB-BB32-66D7DD452C9C}" type="pres">
      <dgm:prSet presAssocID="{F8C01254-3D8B-4543-8756-42B7CC2795AE}" presName="rootComposite" presStyleCnt="0"/>
      <dgm:spPr/>
      <dgm:t>
        <a:bodyPr/>
        <a:lstStyle/>
        <a:p>
          <a:endParaRPr lang="en-IN"/>
        </a:p>
      </dgm:t>
    </dgm:pt>
    <dgm:pt modelId="{F217235E-786E-4A86-AEEB-C8674953AF87}" type="pres">
      <dgm:prSet presAssocID="{F8C01254-3D8B-4543-8756-42B7CC2795AE}" presName="rootText" presStyleLbl="node3" presStyleIdx="4" presStyleCnt="9" custScaleX="127306" custScaleY="155616" custLinFactNeighborX="-21189" custLinFactNeighborY="949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F5DD49-E21E-4BA0-9DB2-5930DA6ADCF7}" type="pres">
      <dgm:prSet presAssocID="{F8C01254-3D8B-4543-8756-42B7CC2795AE}" presName="rootConnector" presStyleLbl="node3" presStyleIdx="4" presStyleCnt="9"/>
      <dgm:spPr/>
      <dgm:t>
        <a:bodyPr/>
        <a:lstStyle/>
        <a:p>
          <a:endParaRPr lang="en-IN"/>
        </a:p>
      </dgm:t>
    </dgm:pt>
    <dgm:pt modelId="{AE986E2F-ADEA-4016-AC5A-8359EC05A6E5}" type="pres">
      <dgm:prSet presAssocID="{F8C01254-3D8B-4543-8756-42B7CC2795AE}" presName="hierChild4" presStyleCnt="0"/>
      <dgm:spPr/>
      <dgm:t>
        <a:bodyPr/>
        <a:lstStyle/>
        <a:p>
          <a:endParaRPr lang="en-IN"/>
        </a:p>
      </dgm:t>
    </dgm:pt>
    <dgm:pt modelId="{74D5211C-13A5-400C-9EC4-B1E73D744902}" type="pres">
      <dgm:prSet presAssocID="{F8C01254-3D8B-4543-8756-42B7CC2795AE}" presName="hierChild5" presStyleCnt="0"/>
      <dgm:spPr/>
      <dgm:t>
        <a:bodyPr/>
        <a:lstStyle/>
        <a:p>
          <a:endParaRPr lang="en-IN"/>
        </a:p>
      </dgm:t>
    </dgm:pt>
    <dgm:pt modelId="{6C30B0A9-8EED-48A5-B45F-B326D3B47511}" type="pres">
      <dgm:prSet presAssocID="{7E14D1B6-4F0B-470E-BE33-C31B3ECA5568}" presName="hierChild5" presStyleCnt="0"/>
      <dgm:spPr/>
      <dgm:t>
        <a:bodyPr/>
        <a:lstStyle/>
        <a:p>
          <a:endParaRPr lang="en-IN"/>
        </a:p>
      </dgm:t>
    </dgm:pt>
    <dgm:pt modelId="{DBE017FF-6D07-4572-A44A-82A3992E3F16}" type="pres">
      <dgm:prSet presAssocID="{5806DB4A-7B39-40F4-8FDE-0AA3F143A67B}" presName="Name37" presStyleLbl="parChTrans1D2" presStyleIdx="4" presStyleCnt="5"/>
      <dgm:spPr/>
      <dgm:t>
        <a:bodyPr/>
        <a:lstStyle/>
        <a:p>
          <a:endParaRPr lang="en-IN"/>
        </a:p>
      </dgm:t>
    </dgm:pt>
    <dgm:pt modelId="{8893AA39-49D3-4668-B550-05DA01243C84}" type="pres">
      <dgm:prSet presAssocID="{7B6B2CB8-60BB-4364-8B24-7F6B0F44AD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13797BC0-E2AA-4CF9-8AC8-BA2EFA2CAECD}" type="pres">
      <dgm:prSet presAssocID="{7B6B2CB8-60BB-4364-8B24-7F6B0F44AD08}" presName="rootComposite" presStyleCnt="0"/>
      <dgm:spPr/>
      <dgm:t>
        <a:bodyPr/>
        <a:lstStyle/>
        <a:p>
          <a:endParaRPr lang="en-IN"/>
        </a:p>
      </dgm:t>
    </dgm:pt>
    <dgm:pt modelId="{B68D2926-51F1-466E-9C5A-A549D128935D}" type="pres">
      <dgm:prSet presAssocID="{7B6B2CB8-60BB-4364-8B24-7F6B0F44AD08}" presName="rootText" presStyleLbl="node2" presStyleIdx="4" presStyleCnt="5" custScaleX="115309" custScaleY="159611" custLinFactNeighborX="1181" custLinFactNeighborY="-387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91877B9-072E-4780-A64F-0D06B99B748C}" type="pres">
      <dgm:prSet presAssocID="{7B6B2CB8-60BB-4364-8B24-7F6B0F44AD08}" presName="rootConnector" presStyleLbl="node2" presStyleIdx="4" presStyleCnt="5"/>
      <dgm:spPr/>
      <dgm:t>
        <a:bodyPr/>
        <a:lstStyle/>
        <a:p>
          <a:endParaRPr lang="en-IN"/>
        </a:p>
      </dgm:t>
    </dgm:pt>
    <dgm:pt modelId="{9C86DF3E-D701-4854-9948-5D8A3DF9DDEA}" type="pres">
      <dgm:prSet presAssocID="{7B6B2CB8-60BB-4364-8B24-7F6B0F44AD08}" presName="hierChild4" presStyleCnt="0"/>
      <dgm:spPr/>
      <dgm:t>
        <a:bodyPr/>
        <a:lstStyle/>
        <a:p>
          <a:endParaRPr lang="en-IN"/>
        </a:p>
      </dgm:t>
    </dgm:pt>
    <dgm:pt modelId="{AA0DCD77-9DFE-4F9B-8DB4-7677BF2DE892}" type="pres">
      <dgm:prSet presAssocID="{15F72160-90FB-4337-BDF7-F0F82A6FDB9E}" presName="Name37" presStyleLbl="parChTrans1D3" presStyleIdx="5" presStyleCnt="9" custSzX="105438" custSzY="745880"/>
      <dgm:spPr/>
      <dgm:t>
        <a:bodyPr/>
        <a:lstStyle/>
        <a:p>
          <a:endParaRPr lang="en-IN"/>
        </a:p>
      </dgm:t>
    </dgm:pt>
    <dgm:pt modelId="{A37288D8-E584-4929-B080-D7855E55FE94}" type="pres">
      <dgm:prSet presAssocID="{91E17F4F-6486-4E06-A615-E15AA46CE1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352B1F59-2C13-4A1E-AAAE-4867BC03062A}" type="pres">
      <dgm:prSet presAssocID="{91E17F4F-6486-4E06-A615-E15AA46CE1C9}" presName="rootComposite" presStyleCnt="0"/>
      <dgm:spPr/>
      <dgm:t>
        <a:bodyPr/>
        <a:lstStyle/>
        <a:p>
          <a:endParaRPr lang="en-IN"/>
        </a:p>
      </dgm:t>
    </dgm:pt>
    <dgm:pt modelId="{C5A6E7C3-24EF-44BA-8041-ACA716E290B4}" type="pres">
      <dgm:prSet presAssocID="{91E17F4F-6486-4E06-A615-E15AA46CE1C9}" presName="rootText" presStyleLbl="node3" presStyleIdx="5" presStyleCnt="9" custScaleX="150592" custScaleY="159611" custLinFactNeighborX="5591" custLinFactNeighborY="-161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D3742BC-43B9-4625-BE8D-8B6EEA10421A}" type="pres">
      <dgm:prSet presAssocID="{91E17F4F-6486-4E06-A615-E15AA46CE1C9}" presName="rootConnector" presStyleLbl="node3" presStyleIdx="5" presStyleCnt="9"/>
      <dgm:spPr/>
      <dgm:t>
        <a:bodyPr/>
        <a:lstStyle/>
        <a:p>
          <a:endParaRPr lang="en-IN"/>
        </a:p>
      </dgm:t>
    </dgm:pt>
    <dgm:pt modelId="{4DD7F334-3782-41CC-A43A-EE92CE04DFFE}" type="pres">
      <dgm:prSet presAssocID="{91E17F4F-6486-4E06-A615-E15AA46CE1C9}" presName="hierChild4" presStyleCnt="0"/>
      <dgm:spPr/>
      <dgm:t>
        <a:bodyPr/>
        <a:lstStyle/>
        <a:p>
          <a:endParaRPr lang="en-IN"/>
        </a:p>
      </dgm:t>
    </dgm:pt>
    <dgm:pt modelId="{CA2E9CA3-FE9D-44B3-ABFC-2A3A57D86822}" type="pres">
      <dgm:prSet presAssocID="{91E17F4F-6486-4E06-A615-E15AA46CE1C9}" presName="hierChild5" presStyleCnt="0"/>
      <dgm:spPr/>
      <dgm:t>
        <a:bodyPr/>
        <a:lstStyle/>
        <a:p>
          <a:endParaRPr lang="en-IN"/>
        </a:p>
      </dgm:t>
    </dgm:pt>
    <dgm:pt modelId="{653A17DA-478D-4F59-A9FF-8CF1D596037B}" type="pres">
      <dgm:prSet presAssocID="{A6069A38-43FB-4E81-AEE6-3F0EA20CD6A9}" presName="Name37" presStyleLbl="parChTrans1D3" presStyleIdx="6" presStyleCnt="9" custSzX="105438" custSzY="1897129"/>
      <dgm:spPr/>
      <dgm:t>
        <a:bodyPr/>
        <a:lstStyle/>
        <a:p>
          <a:endParaRPr lang="en-IN"/>
        </a:p>
      </dgm:t>
    </dgm:pt>
    <dgm:pt modelId="{D3827F14-B8E3-460A-95D7-D3629C7675F8}" type="pres">
      <dgm:prSet presAssocID="{163512BB-B94A-4D38-98AC-D002B2E756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C959E187-2615-492D-B998-D0F9E3E6133E}" type="pres">
      <dgm:prSet presAssocID="{163512BB-B94A-4D38-98AC-D002B2E756FF}" presName="rootComposite" presStyleCnt="0"/>
      <dgm:spPr/>
      <dgm:t>
        <a:bodyPr/>
        <a:lstStyle/>
        <a:p>
          <a:endParaRPr lang="en-IN"/>
        </a:p>
      </dgm:t>
    </dgm:pt>
    <dgm:pt modelId="{D12C63FB-D640-4F12-AAF8-37B2945D8D42}" type="pres">
      <dgm:prSet presAssocID="{163512BB-B94A-4D38-98AC-D002B2E756FF}" presName="rootText" presStyleLbl="node3" presStyleIdx="6" presStyleCnt="9" custScaleX="148547" custScaleY="159611" custLinFactNeighborX="6613" custLinFactNeighborY="-3492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81CEF5B-9AB9-4557-8437-39FB52FEFC4D}" type="pres">
      <dgm:prSet presAssocID="{163512BB-B94A-4D38-98AC-D002B2E756FF}" presName="rootConnector" presStyleLbl="node3" presStyleIdx="6" presStyleCnt="9"/>
      <dgm:spPr/>
      <dgm:t>
        <a:bodyPr/>
        <a:lstStyle/>
        <a:p>
          <a:endParaRPr lang="en-IN"/>
        </a:p>
      </dgm:t>
    </dgm:pt>
    <dgm:pt modelId="{102D8026-FF39-4B78-8FB4-49400D8827EB}" type="pres">
      <dgm:prSet presAssocID="{163512BB-B94A-4D38-98AC-D002B2E756FF}" presName="hierChild4" presStyleCnt="0"/>
      <dgm:spPr/>
      <dgm:t>
        <a:bodyPr/>
        <a:lstStyle/>
        <a:p>
          <a:endParaRPr lang="en-IN"/>
        </a:p>
      </dgm:t>
    </dgm:pt>
    <dgm:pt modelId="{98B3E445-4C01-413F-ADA0-89C6BA9AE3A2}" type="pres">
      <dgm:prSet presAssocID="{163512BB-B94A-4D38-98AC-D002B2E756FF}" presName="hierChild5" presStyleCnt="0"/>
      <dgm:spPr/>
      <dgm:t>
        <a:bodyPr/>
        <a:lstStyle/>
        <a:p>
          <a:endParaRPr lang="en-IN"/>
        </a:p>
      </dgm:t>
    </dgm:pt>
    <dgm:pt modelId="{2BD87022-E692-4A56-93BF-F212EA55D8A4}" type="pres">
      <dgm:prSet presAssocID="{43A401C5-D404-489F-88A4-BA028C8D2500}" presName="Name37" presStyleLbl="parChTrans1D3" presStyleIdx="7" presStyleCnt="9" custSzX="105438" custSzY="3048379"/>
      <dgm:spPr/>
      <dgm:t>
        <a:bodyPr/>
        <a:lstStyle/>
        <a:p>
          <a:endParaRPr lang="en-IN"/>
        </a:p>
      </dgm:t>
    </dgm:pt>
    <dgm:pt modelId="{E6F65C75-6C1F-47FC-8BDB-C84676F73D96}" type="pres">
      <dgm:prSet presAssocID="{504A5BE7-318F-427D-B00D-F1F74C5A88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C30FCE31-C85D-4500-B125-FC276AE14E0C}" type="pres">
      <dgm:prSet presAssocID="{504A5BE7-318F-427D-B00D-F1F74C5A887F}" presName="rootComposite" presStyleCnt="0"/>
      <dgm:spPr/>
      <dgm:t>
        <a:bodyPr/>
        <a:lstStyle/>
        <a:p>
          <a:endParaRPr lang="en-IN"/>
        </a:p>
      </dgm:t>
    </dgm:pt>
    <dgm:pt modelId="{3C2F37C4-26DB-40FF-8113-61F75878065C}" type="pres">
      <dgm:prSet presAssocID="{504A5BE7-318F-427D-B00D-F1F74C5A887F}" presName="rootText" presStyleLbl="node3" presStyleIdx="7" presStyleCnt="9" custScaleX="148547" custScaleY="206003" custLinFactNeighborX="6613" custLinFactNeighborY="-3711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C9BA58E-BB8E-4135-AFFC-FE3A96120A0C}" type="pres">
      <dgm:prSet presAssocID="{504A5BE7-318F-427D-B00D-F1F74C5A887F}" presName="rootConnector" presStyleLbl="node3" presStyleIdx="7" presStyleCnt="9"/>
      <dgm:spPr/>
      <dgm:t>
        <a:bodyPr/>
        <a:lstStyle/>
        <a:p>
          <a:endParaRPr lang="en-IN"/>
        </a:p>
      </dgm:t>
    </dgm:pt>
    <dgm:pt modelId="{3D8B5E6B-1D14-40AB-9F32-1BE2649F7733}" type="pres">
      <dgm:prSet presAssocID="{504A5BE7-318F-427D-B00D-F1F74C5A887F}" presName="hierChild4" presStyleCnt="0"/>
      <dgm:spPr/>
      <dgm:t>
        <a:bodyPr/>
        <a:lstStyle/>
        <a:p>
          <a:endParaRPr lang="en-IN"/>
        </a:p>
      </dgm:t>
    </dgm:pt>
    <dgm:pt modelId="{8AAE7F78-9A6E-4BA1-BF1F-83E2FCB0C91E}" type="pres">
      <dgm:prSet presAssocID="{504A5BE7-318F-427D-B00D-F1F74C5A887F}" presName="hierChild5" presStyleCnt="0"/>
      <dgm:spPr/>
      <dgm:t>
        <a:bodyPr/>
        <a:lstStyle/>
        <a:p>
          <a:endParaRPr lang="en-IN"/>
        </a:p>
      </dgm:t>
    </dgm:pt>
    <dgm:pt modelId="{E4DB4D5D-A8AE-4CB2-BB4A-42125187B23C}" type="pres">
      <dgm:prSet presAssocID="{C31F69E6-977C-4C3E-A837-69E45F160F27}" presName="Name37" presStyleLbl="parChTrans1D3" presStyleIdx="8" presStyleCnt="9" custSzX="105438" custSzY="4199628"/>
      <dgm:spPr/>
      <dgm:t>
        <a:bodyPr/>
        <a:lstStyle/>
        <a:p>
          <a:endParaRPr lang="en-IN"/>
        </a:p>
      </dgm:t>
    </dgm:pt>
    <dgm:pt modelId="{EA859BBC-43B7-45FF-9B49-ABBC6A47C72C}" type="pres">
      <dgm:prSet presAssocID="{27C8F134-6D25-493C-8069-20F0325E2B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21900295-881E-481A-8ECD-A9E141514CA4}" type="pres">
      <dgm:prSet presAssocID="{27C8F134-6D25-493C-8069-20F0325E2BF7}" presName="rootComposite" presStyleCnt="0"/>
      <dgm:spPr/>
      <dgm:t>
        <a:bodyPr/>
        <a:lstStyle/>
        <a:p>
          <a:endParaRPr lang="en-IN"/>
        </a:p>
      </dgm:t>
    </dgm:pt>
    <dgm:pt modelId="{28A9163A-C744-4957-9A80-3DB43EF89C1F}" type="pres">
      <dgm:prSet presAssocID="{27C8F134-6D25-493C-8069-20F0325E2BF7}" presName="rootText" presStyleLbl="node3" presStyleIdx="8" presStyleCnt="9" custScaleX="185728" custScaleY="159611" custLinFactNeighborX="5592" custLinFactNeighborY="-2268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BC805E3-6DF7-4998-B813-3A18ED26CD05}" type="pres">
      <dgm:prSet presAssocID="{27C8F134-6D25-493C-8069-20F0325E2BF7}" presName="rootConnector" presStyleLbl="node3" presStyleIdx="8" presStyleCnt="9"/>
      <dgm:spPr/>
      <dgm:t>
        <a:bodyPr/>
        <a:lstStyle/>
        <a:p>
          <a:endParaRPr lang="en-IN"/>
        </a:p>
      </dgm:t>
    </dgm:pt>
    <dgm:pt modelId="{B727B3F9-BD52-4C77-BDB0-13D626DFF47C}" type="pres">
      <dgm:prSet presAssocID="{27C8F134-6D25-493C-8069-20F0325E2BF7}" presName="hierChild4" presStyleCnt="0"/>
      <dgm:spPr/>
      <dgm:t>
        <a:bodyPr/>
        <a:lstStyle/>
        <a:p>
          <a:endParaRPr lang="en-IN"/>
        </a:p>
      </dgm:t>
    </dgm:pt>
    <dgm:pt modelId="{48F30E53-5C21-493C-8D3B-83CE983E8C0F}" type="pres">
      <dgm:prSet presAssocID="{27C8F134-6D25-493C-8069-20F0325E2BF7}" presName="hierChild5" presStyleCnt="0"/>
      <dgm:spPr/>
      <dgm:t>
        <a:bodyPr/>
        <a:lstStyle/>
        <a:p>
          <a:endParaRPr lang="en-IN"/>
        </a:p>
      </dgm:t>
    </dgm:pt>
    <dgm:pt modelId="{51840D2A-960F-4C5B-BCBA-25E0DFEBEF9E}" type="pres">
      <dgm:prSet presAssocID="{7B6B2CB8-60BB-4364-8B24-7F6B0F44AD08}" presName="hierChild5" presStyleCnt="0"/>
      <dgm:spPr/>
      <dgm:t>
        <a:bodyPr/>
        <a:lstStyle/>
        <a:p>
          <a:endParaRPr lang="en-IN"/>
        </a:p>
      </dgm:t>
    </dgm:pt>
    <dgm:pt modelId="{C5816614-2EF1-437C-AF13-AB2C63DFFC94}" type="pres">
      <dgm:prSet presAssocID="{6DFDA78F-45B1-48E9-8703-03C475686F9F}" presName="hierChild3" presStyleCnt="0"/>
      <dgm:spPr/>
      <dgm:t>
        <a:bodyPr/>
        <a:lstStyle/>
        <a:p>
          <a:endParaRPr lang="en-IN"/>
        </a:p>
      </dgm:t>
    </dgm:pt>
  </dgm:ptLst>
  <dgm:cxnLst>
    <dgm:cxn modelId="{1158323C-1A4C-4C6A-9D4E-F3A928FBE34F}" type="presOf" srcId="{2C2765B2-CD40-44AD-B8AB-B53587ECC1B7}" destId="{C67F79C8-C9E8-4064-8441-105E33F64731}" srcOrd="0" destOrd="0" presId="urn:microsoft.com/office/officeart/2005/8/layout/orgChart1"/>
    <dgm:cxn modelId="{C1829141-C079-45D1-8CAD-D21296A6450E}" srcId="{6DFDA78F-45B1-48E9-8703-03C475686F9F}" destId="{93A556A1-A6B1-4260-9CCD-182986147D5B}" srcOrd="1" destOrd="0" parTransId="{98CCC3B3-8192-4AA7-BC56-94B2F04DD71A}" sibTransId="{53D1A27C-C1D7-4B2E-A4BA-BBA942AF9DAB}"/>
    <dgm:cxn modelId="{3CA85785-6F87-42D6-A244-27E815F3E45E}" type="presOf" srcId="{CD15F075-7F19-4C03-8BFF-8C1AA71EC1E0}" destId="{2F6F8297-6298-4471-A40B-75B81B41D98A}" srcOrd="0" destOrd="0" presId="urn:microsoft.com/office/officeart/2005/8/layout/orgChart1"/>
    <dgm:cxn modelId="{82403857-F5CD-4C12-8582-637F1A648B39}" type="presOf" srcId="{5DD3D0E8-0479-4517-93CA-F46D708FE91F}" destId="{1BA2E2FD-287A-426E-AC5A-6A83D008A554}" srcOrd="0" destOrd="0" presId="urn:microsoft.com/office/officeart/2005/8/layout/orgChart1"/>
    <dgm:cxn modelId="{724B11C8-00F1-42AC-8F9F-B2FC793F510B}" srcId="{8A53343F-F262-4DD7-B959-6EDD5E02454C}" destId="{6DFDA78F-45B1-48E9-8703-03C475686F9F}" srcOrd="0" destOrd="0" parTransId="{18FE048B-05D5-4208-AAFA-075C2A627179}" sibTransId="{FDFC4D84-4B1C-4E16-894A-E822FAD638A5}"/>
    <dgm:cxn modelId="{C691394C-7E91-4E56-932A-E14E40301E70}" type="presOf" srcId="{504A5BE7-318F-427D-B00D-F1F74C5A887F}" destId="{3C2F37C4-26DB-40FF-8113-61F75878065C}" srcOrd="0" destOrd="0" presId="urn:microsoft.com/office/officeart/2005/8/layout/orgChart1"/>
    <dgm:cxn modelId="{C4054125-0BDE-4428-8CCB-E0B7321DAD74}" type="presOf" srcId="{163512BB-B94A-4D38-98AC-D002B2E756FF}" destId="{D12C63FB-D640-4F12-AAF8-37B2945D8D42}" srcOrd="0" destOrd="0" presId="urn:microsoft.com/office/officeart/2005/8/layout/orgChart1"/>
    <dgm:cxn modelId="{66048DFE-16F0-4948-8EDB-8EF788F96FF0}" srcId="{DF9D07F7-B88E-4A01-81E1-D1BB738E88ED}" destId="{2C2765B2-CD40-44AD-B8AB-B53587ECC1B7}" srcOrd="0" destOrd="0" parTransId="{38FED3D8-D315-4E5B-B098-10B47B024485}" sibTransId="{D670D49D-8E96-4707-A6C5-979668488F5D}"/>
    <dgm:cxn modelId="{2B6EC98A-B1F8-4F7A-A45B-9DD0C1EEBB8E}" type="presOf" srcId="{98CCC3B3-8192-4AA7-BC56-94B2F04DD71A}" destId="{8DA7B60C-2E14-4D4B-B70D-FF9391DEF1CA}" srcOrd="0" destOrd="0" presId="urn:microsoft.com/office/officeart/2005/8/layout/orgChart1"/>
    <dgm:cxn modelId="{F711DCC1-4FF7-46B0-A28B-54046437AD3E}" type="presOf" srcId="{93A556A1-A6B1-4260-9CCD-182986147D5B}" destId="{F470247C-61DD-41C5-9EC8-394CDC239BA3}" srcOrd="1" destOrd="0" presId="urn:microsoft.com/office/officeart/2005/8/layout/orgChart1"/>
    <dgm:cxn modelId="{3249D48D-7F26-4E48-A96C-3C487E71359B}" type="presOf" srcId="{3077B463-065F-4013-9D84-EA0A9B6FE129}" destId="{D82A67DC-871E-4AF9-8AAD-666EAFD3CA1A}" srcOrd="0" destOrd="0" presId="urn:microsoft.com/office/officeart/2005/8/layout/orgChart1"/>
    <dgm:cxn modelId="{48C79B62-8FE4-4988-BB30-EBC50F592A68}" srcId="{7E14D1B6-4F0B-470E-BE33-C31B3ECA5568}" destId="{F38D10D5-7806-412A-BF28-5257B9512A2E}" srcOrd="1" destOrd="0" parTransId="{C7AF1341-68DD-45B2-9647-1CFAC6C0D239}" sibTransId="{410A6591-DCDE-4326-B985-A894E2F28CAC}"/>
    <dgm:cxn modelId="{D219DE2F-8075-4FA5-A9FC-78D99A5170A8}" type="presOf" srcId="{93A556A1-A6B1-4260-9CCD-182986147D5B}" destId="{198CBE8E-E983-4161-BB45-9CD4D79FE574}" srcOrd="0" destOrd="0" presId="urn:microsoft.com/office/officeart/2005/8/layout/orgChart1"/>
    <dgm:cxn modelId="{E5DE2F29-DC4A-4377-9EEA-8F069390AAB3}" type="presOf" srcId="{2C2765B2-CD40-44AD-B8AB-B53587ECC1B7}" destId="{7530092A-FD3B-48F0-8DD2-3A86C85CD51F}" srcOrd="1" destOrd="0" presId="urn:microsoft.com/office/officeart/2005/8/layout/orgChart1"/>
    <dgm:cxn modelId="{140D6064-AAD3-441A-96A3-92E67D22EBE0}" type="presOf" srcId="{8A53343F-F262-4DD7-B959-6EDD5E02454C}" destId="{AC9B2B76-010F-4B28-BA11-695463FA1892}" srcOrd="0" destOrd="0" presId="urn:microsoft.com/office/officeart/2005/8/layout/orgChart1"/>
    <dgm:cxn modelId="{8D403EDB-7EB8-452C-BF41-A279BBDE74C8}" type="presOf" srcId="{DF9D07F7-B88E-4A01-81E1-D1BB738E88ED}" destId="{3F5846A1-7D66-4EA8-84BB-32210D6F6912}" srcOrd="0" destOrd="0" presId="urn:microsoft.com/office/officeart/2005/8/layout/orgChart1"/>
    <dgm:cxn modelId="{56A3E371-D7D1-4426-A86F-9B9BB94869E1}" type="presOf" srcId="{5806DB4A-7B39-40F4-8FDE-0AA3F143A67B}" destId="{DBE017FF-6D07-4572-A44A-82A3992E3F16}" srcOrd="0" destOrd="0" presId="urn:microsoft.com/office/officeart/2005/8/layout/orgChart1"/>
    <dgm:cxn modelId="{EE60B2AD-2B8A-463A-9FC5-9D81F1F1BE04}" type="presOf" srcId="{163512BB-B94A-4D38-98AC-D002B2E756FF}" destId="{181CEF5B-9AB9-4557-8437-39FB52FEFC4D}" srcOrd="1" destOrd="0" presId="urn:microsoft.com/office/officeart/2005/8/layout/orgChart1"/>
    <dgm:cxn modelId="{D49655B6-04D4-445B-B0C9-551D81E5200E}" type="presOf" srcId="{38FED3D8-D315-4E5B-B098-10B47B024485}" destId="{F8146A81-C099-4833-BFE8-4078EDE89169}" srcOrd="0" destOrd="0" presId="urn:microsoft.com/office/officeart/2005/8/layout/orgChart1"/>
    <dgm:cxn modelId="{5013434B-0E69-4DB0-B75B-9DE2239BA9FB}" type="presOf" srcId="{27C8F134-6D25-493C-8069-20F0325E2BF7}" destId="{28A9163A-C744-4957-9A80-3DB43EF89C1F}" srcOrd="0" destOrd="0" presId="urn:microsoft.com/office/officeart/2005/8/layout/orgChart1"/>
    <dgm:cxn modelId="{E8F005F8-1D50-4CAD-B38C-75946D463484}" type="presOf" srcId="{A6069A38-43FB-4E81-AEE6-3F0EA20CD6A9}" destId="{653A17DA-478D-4F59-A9FF-8CF1D596037B}" srcOrd="0" destOrd="0" presId="urn:microsoft.com/office/officeart/2005/8/layout/orgChart1"/>
    <dgm:cxn modelId="{78C64160-5A03-4D0B-AEAE-8EEB06168150}" type="presOf" srcId="{15F72160-90FB-4337-BDF7-F0F82A6FDB9E}" destId="{AA0DCD77-9DFE-4F9B-8DB4-7677BF2DE892}" srcOrd="0" destOrd="0" presId="urn:microsoft.com/office/officeart/2005/8/layout/orgChart1"/>
    <dgm:cxn modelId="{2993731E-69F1-483A-AD56-24BF660021FE}" srcId="{7E14D1B6-4F0B-470E-BE33-C31B3ECA5568}" destId="{BA66F2FF-7BC7-4DE5-B758-1B3151716C30}" srcOrd="0" destOrd="0" parTransId="{25DF13FA-B746-4B6F-BEB5-8A62EA609A1A}" sibTransId="{FF5E7C62-4564-4C3E-ACBE-B5B69E10BC38}"/>
    <dgm:cxn modelId="{613E65AA-D549-4D32-808E-62956E02D12C}" type="presOf" srcId="{7B6B2CB8-60BB-4364-8B24-7F6B0F44AD08}" destId="{B68D2926-51F1-466E-9C5A-A549D128935D}" srcOrd="0" destOrd="0" presId="urn:microsoft.com/office/officeart/2005/8/layout/orgChart1"/>
    <dgm:cxn modelId="{1314A00D-EA7E-4C67-BDFB-DC992344056D}" srcId="{6DFDA78F-45B1-48E9-8703-03C475686F9F}" destId="{7B6B2CB8-60BB-4364-8B24-7F6B0F44AD08}" srcOrd="4" destOrd="0" parTransId="{5806DB4A-7B39-40F4-8FDE-0AA3F143A67B}" sibTransId="{E2A5F9B1-8489-41C9-A056-0F2B467A6BA8}"/>
    <dgm:cxn modelId="{300A6DE4-77FB-4AB8-B55D-6CCD43FADF4B}" srcId="{6DFDA78F-45B1-48E9-8703-03C475686F9F}" destId="{CD15F075-7F19-4C03-8BFF-8C1AA71EC1E0}" srcOrd="0" destOrd="0" parTransId="{EA7DA569-6890-4182-8182-5720AADBFB64}" sibTransId="{E9466908-DF99-4019-88D0-88B66098807E}"/>
    <dgm:cxn modelId="{74484400-98D8-4330-B060-A4ECA1D54A7F}" srcId="{6DFDA78F-45B1-48E9-8703-03C475686F9F}" destId="{DF9D07F7-B88E-4A01-81E1-D1BB738E88ED}" srcOrd="2" destOrd="0" parTransId="{653B72A0-B409-4D39-AB58-8C7EC3F8BE2E}" sibTransId="{506F8D71-21A6-4270-B678-F4A6ACF05033}"/>
    <dgm:cxn modelId="{1EF15DFB-F0F0-4107-9E9D-5B5A0C466B16}" type="presOf" srcId="{F375B17C-EF5D-48A2-8C09-D31DF2AD842C}" destId="{A4C3A41F-2B7C-43F9-9569-22CFFB491563}" srcOrd="0" destOrd="0" presId="urn:microsoft.com/office/officeart/2005/8/layout/orgChart1"/>
    <dgm:cxn modelId="{BD0C94EC-3AEC-4247-BDC9-4ED9B1D61101}" type="presOf" srcId="{91E17F4F-6486-4E06-A615-E15AA46CE1C9}" destId="{C5A6E7C3-24EF-44BA-8041-ACA716E290B4}" srcOrd="0" destOrd="0" presId="urn:microsoft.com/office/officeart/2005/8/layout/orgChart1"/>
    <dgm:cxn modelId="{BBF56730-AFB3-4B05-9248-0ACC21AC532E}" type="presOf" srcId="{F38D10D5-7806-412A-BF28-5257B9512A2E}" destId="{A6BB2C39-8D7D-427C-B119-F5FB0263F42E}" srcOrd="1" destOrd="0" presId="urn:microsoft.com/office/officeart/2005/8/layout/orgChart1"/>
    <dgm:cxn modelId="{160518F9-60B6-4B23-9EC1-0BFA54F09475}" type="presOf" srcId="{C31F69E6-977C-4C3E-A837-69E45F160F27}" destId="{E4DB4D5D-A8AE-4CB2-BB4A-42125187B23C}" srcOrd="0" destOrd="0" presId="urn:microsoft.com/office/officeart/2005/8/layout/orgChart1"/>
    <dgm:cxn modelId="{A04964AC-238F-4AB5-9979-BD35DDDDC969}" srcId="{7E14D1B6-4F0B-470E-BE33-C31B3ECA5568}" destId="{F8C01254-3D8B-4543-8756-42B7CC2795AE}" srcOrd="2" destOrd="0" parTransId="{5DD3D0E8-0479-4517-93CA-F46D708FE91F}" sibTransId="{D476508C-16F6-47A6-A80D-AD3F3F5903FA}"/>
    <dgm:cxn modelId="{D1D2DB97-F425-4199-B930-C9D8EA10217A}" type="presOf" srcId="{C7AF1341-68DD-45B2-9647-1CFAC6C0D239}" destId="{7C535057-8228-498A-9673-8F8F8C2CF90C}" srcOrd="0" destOrd="0" presId="urn:microsoft.com/office/officeart/2005/8/layout/orgChart1"/>
    <dgm:cxn modelId="{DEE429FF-A886-4D6A-BAC3-9DE8DA1C499F}" type="presOf" srcId="{BA66F2FF-7BC7-4DE5-B758-1B3151716C30}" destId="{71B6F64A-E9C7-473B-8A30-CE0C007FF10E}" srcOrd="0" destOrd="0" presId="urn:microsoft.com/office/officeart/2005/8/layout/orgChart1"/>
    <dgm:cxn modelId="{AD81ABBE-C33E-4D75-8ACD-62B32AEC9C00}" srcId="{DF9D07F7-B88E-4A01-81E1-D1BB738E88ED}" destId="{3077B463-065F-4013-9D84-EA0A9B6FE129}" srcOrd="1" destOrd="0" parTransId="{F375B17C-EF5D-48A2-8C09-D31DF2AD842C}" sibTransId="{4288367E-123E-4A42-8D5A-ECB422AB8CF0}"/>
    <dgm:cxn modelId="{B2E6B2BC-E25D-46DA-9AA4-E88533D2BEFC}" type="presOf" srcId="{DF9D07F7-B88E-4A01-81E1-D1BB738E88ED}" destId="{0AAFDB63-AF5F-4370-BB93-9C02F9FC2749}" srcOrd="1" destOrd="0" presId="urn:microsoft.com/office/officeart/2005/8/layout/orgChart1"/>
    <dgm:cxn modelId="{8826E00E-897B-45FC-9046-2C03F756CEDA}" type="presOf" srcId="{653B72A0-B409-4D39-AB58-8C7EC3F8BE2E}" destId="{C2A5CDF8-B5F7-4B5B-ACD2-7EE0A6365092}" srcOrd="0" destOrd="0" presId="urn:microsoft.com/office/officeart/2005/8/layout/orgChart1"/>
    <dgm:cxn modelId="{526D0DB9-1307-4875-8F48-B2E89D0CF8AA}" type="presOf" srcId="{F8C01254-3D8B-4543-8756-42B7CC2795AE}" destId="{F217235E-786E-4A86-AEEB-C8674953AF87}" srcOrd="0" destOrd="0" presId="urn:microsoft.com/office/officeart/2005/8/layout/orgChart1"/>
    <dgm:cxn modelId="{28FDFADE-E2F6-49A8-AE37-362AF03B8A97}" type="presOf" srcId="{7E14D1B6-4F0B-470E-BE33-C31B3ECA5568}" destId="{FE56D5D4-1F0F-4113-B89E-74EDE90B2AB1}" srcOrd="1" destOrd="0" presId="urn:microsoft.com/office/officeart/2005/8/layout/orgChart1"/>
    <dgm:cxn modelId="{4C9B4333-2799-4699-9C35-A3EEE74BBE9A}" type="presOf" srcId="{504A5BE7-318F-427D-B00D-F1F74C5A887F}" destId="{BC9BA58E-BB8E-4135-AFFC-FE3A96120A0C}" srcOrd="1" destOrd="0" presId="urn:microsoft.com/office/officeart/2005/8/layout/orgChart1"/>
    <dgm:cxn modelId="{8186542F-9EC2-466E-842E-AB967FB8AE0C}" type="presOf" srcId="{27C8F134-6D25-493C-8069-20F0325E2BF7}" destId="{CBC805E3-6DF7-4998-B813-3A18ED26CD05}" srcOrd="1" destOrd="0" presId="urn:microsoft.com/office/officeart/2005/8/layout/orgChart1"/>
    <dgm:cxn modelId="{2038BD57-3B57-452B-A4D0-5760F48FA11B}" srcId="{7B6B2CB8-60BB-4364-8B24-7F6B0F44AD08}" destId="{91E17F4F-6486-4E06-A615-E15AA46CE1C9}" srcOrd="0" destOrd="0" parTransId="{15F72160-90FB-4337-BDF7-F0F82A6FDB9E}" sibTransId="{204C1484-F41B-4088-928A-FF0D9FDBF91A}"/>
    <dgm:cxn modelId="{744B317B-BC23-4E4A-BEA6-DC0E0320F559}" type="presOf" srcId="{7B6B2CB8-60BB-4364-8B24-7F6B0F44AD08}" destId="{491877B9-072E-4780-A64F-0D06B99B748C}" srcOrd="1" destOrd="0" presId="urn:microsoft.com/office/officeart/2005/8/layout/orgChart1"/>
    <dgm:cxn modelId="{B02D5820-957C-494C-8713-7C179ADFB15E}" srcId="{6DFDA78F-45B1-48E9-8703-03C475686F9F}" destId="{7E14D1B6-4F0B-470E-BE33-C31B3ECA5568}" srcOrd="3" destOrd="0" parTransId="{FC34F491-6FEA-44E4-B203-917CF42783EB}" sibTransId="{B4C4515B-DC21-42EE-B9DA-099E4EC22290}"/>
    <dgm:cxn modelId="{DD073885-8B89-483B-BC2D-91B877BB7AFA}" type="presOf" srcId="{6DFDA78F-45B1-48E9-8703-03C475686F9F}" destId="{F075A26C-4FAD-424A-B205-2AD676AFCAEF}" srcOrd="1" destOrd="0" presId="urn:microsoft.com/office/officeart/2005/8/layout/orgChart1"/>
    <dgm:cxn modelId="{72412491-12C3-4191-94A0-496141DDB59E}" type="presOf" srcId="{3077B463-065F-4013-9D84-EA0A9B6FE129}" destId="{EF525931-2D64-4FB2-82A9-71DBF15C38BB}" srcOrd="1" destOrd="0" presId="urn:microsoft.com/office/officeart/2005/8/layout/orgChart1"/>
    <dgm:cxn modelId="{FB757F57-16A3-493E-8C09-472972C915DE}" type="presOf" srcId="{25DF13FA-B746-4B6F-BEB5-8A62EA609A1A}" destId="{FBCDDDC5-90DC-46B8-93BC-274FA599D48C}" srcOrd="0" destOrd="0" presId="urn:microsoft.com/office/officeart/2005/8/layout/orgChart1"/>
    <dgm:cxn modelId="{331995CC-92C1-4B36-9988-09EC2F03D97A}" type="presOf" srcId="{FC34F491-6FEA-44E4-B203-917CF42783EB}" destId="{46FE0204-738D-4CD7-B552-7F3FFCF7792E}" srcOrd="0" destOrd="0" presId="urn:microsoft.com/office/officeart/2005/8/layout/orgChart1"/>
    <dgm:cxn modelId="{B877F1DB-8B28-4358-95D4-FFD45D83EFEA}" srcId="{7B6B2CB8-60BB-4364-8B24-7F6B0F44AD08}" destId="{27C8F134-6D25-493C-8069-20F0325E2BF7}" srcOrd="3" destOrd="0" parTransId="{C31F69E6-977C-4C3E-A837-69E45F160F27}" sibTransId="{7164DBE9-EBD1-414A-87B1-62C5AD241E9D}"/>
    <dgm:cxn modelId="{6454E494-6F7F-4658-9A0E-5FED21D95873}" type="presOf" srcId="{CD15F075-7F19-4C03-8BFF-8C1AA71EC1E0}" destId="{6550B606-1006-49DF-A114-ED2421D3832D}" srcOrd="1" destOrd="0" presId="urn:microsoft.com/office/officeart/2005/8/layout/orgChart1"/>
    <dgm:cxn modelId="{7E85C346-3F2F-4A03-A266-FCB1B03AAD58}" type="presOf" srcId="{43A401C5-D404-489F-88A4-BA028C8D2500}" destId="{2BD87022-E692-4A56-93BF-F212EA55D8A4}" srcOrd="0" destOrd="0" presId="urn:microsoft.com/office/officeart/2005/8/layout/orgChart1"/>
    <dgm:cxn modelId="{0F57E3FE-D91E-4352-B89C-957F8C1B963F}" type="presOf" srcId="{6DFDA78F-45B1-48E9-8703-03C475686F9F}" destId="{FEAE7AB4-5AA8-4E37-A054-CCFE3523C29C}" srcOrd="0" destOrd="0" presId="urn:microsoft.com/office/officeart/2005/8/layout/orgChart1"/>
    <dgm:cxn modelId="{FF4FB9BA-AA5D-4414-AD2B-CE2E98E84B69}" type="presOf" srcId="{91E17F4F-6486-4E06-A615-E15AA46CE1C9}" destId="{DD3742BC-43B9-4625-BE8D-8B6EEA10421A}" srcOrd="1" destOrd="0" presId="urn:microsoft.com/office/officeart/2005/8/layout/orgChart1"/>
    <dgm:cxn modelId="{6F52AF8B-E0C9-43CB-8DD9-9AF13787F654}" srcId="{7B6B2CB8-60BB-4364-8B24-7F6B0F44AD08}" destId="{163512BB-B94A-4D38-98AC-D002B2E756FF}" srcOrd="1" destOrd="0" parTransId="{A6069A38-43FB-4E81-AEE6-3F0EA20CD6A9}" sibTransId="{64175805-9CA7-48F5-9F1B-379B918C19DF}"/>
    <dgm:cxn modelId="{5D19A44E-02C6-4885-BFBE-C8F02DFB07B1}" type="presOf" srcId="{BA66F2FF-7BC7-4DE5-B758-1B3151716C30}" destId="{C88F2480-CC81-487E-A5F1-8AD1D136BDDD}" srcOrd="1" destOrd="0" presId="urn:microsoft.com/office/officeart/2005/8/layout/orgChart1"/>
    <dgm:cxn modelId="{F6B806D4-CAE0-4B07-9699-A70999E95D21}" type="presOf" srcId="{7E14D1B6-4F0B-470E-BE33-C31B3ECA5568}" destId="{1BC02115-D1ED-4A22-B2C8-9F76F068075C}" srcOrd="0" destOrd="0" presId="urn:microsoft.com/office/officeart/2005/8/layout/orgChart1"/>
    <dgm:cxn modelId="{6CE07FA7-238B-46FB-A33C-C62149A43312}" type="presOf" srcId="{F8C01254-3D8B-4543-8756-42B7CC2795AE}" destId="{73F5DD49-E21E-4BA0-9DB2-5930DA6ADCF7}" srcOrd="1" destOrd="0" presId="urn:microsoft.com/office/officeart/2005/8/layout/orgChart1"/>
    <dgm:cxn modelId="{70F87E20-360A-4553-908D-EC2E27E6B297}" type="presOf" srcId="{F38D10D5-7806-412A-BF28-5257B9512A2E}" destId="{EF995EC4-0D4A-4E31-9E82-4AED38FACDF8}" srcOrd="0" destOrd="0" presId="urn:microsoft.com/office/officeart/2005/8/layout/orgChart1"/>
    <dgm:cxn modelId="{33C336D3-1D63-4B54-A86C-655BB1E1716D}" type="presOf" srcId="{EA7DA569-6890-4182-8182-5720AADBFB64}" destId="{4CFA7495-203C-4296-8399-497D2A41DF99}" srcOrd="0" destOrd="0" presId="urn:microsoft.com/office/officeart/2005/8/layout/orgChart1"/>
    <dgm:cxn modelId="{5733165D-C175-4ECC-926A-D01FFB8B9B55}" srcId="{7B6B2CB8-60BB-4364-8B24-7F6B0F44AD08}" destId="{504A5BE7-318F-427D-B00D-F1F74C5A887F}" srcOrd="2" destOrd="0" parTransId="{43A401C5-D404-489F-88A4-BA028C8D2500}" sibTransId="{98472C5E-DE09-440E-A78E-3700B6AA456D}"/>
    <dgm:cxn modelId="{52CDB16D-0CA7-4FC5-9B29-83942D3BE845}" type="presParOf" srcId="{AC9B2B76-010F-4B28-BA11-695463FA1892}" destId="{4236AC69-BB38-458F-B3B8-BE242726B1D3}" srcOrd="0" destOrd="0" presId="urn:microsoft.com/office/officeart/2005/8/layout/orgChart1"/>
    <dgm:cxn modelId="{1FC10880-E963-4AB9-AC59-30DFC085A88F}" type="presParOf" srcId="{4236AC69-BB38-458F-B3B8-BE242726B1D3}" destId="{93488F78-C63B-4BC2-834D-017DBCE22781}" srcOrd="0" destOrd="0" presId="urn:microsoft.com/office/officeart/2005/8/layout/orgChart1"/>
    <dgm:cxn modelId="{29820188-8D7A-4AC8-B680-D18414217D68}" type="presParOf" srcId="{93488F78-C63B-4BC2-834D-017DBCE22781}" destId="{FEAE7AB4-5AA8-4E37-A054-CCFE3523C29C}" srcOrd="0" destOrd="0" presId="urn:microsoft.com/office/officeart/2005/8/layout/orgChart1"/>
    <dgm:cxn modelId="{861B239A-4EC5-455F-876B-370443898B4A}" type="presParOf" srcId="{93488F78-C63B-4BC2-834D-017DBCE22781}" destId="{F075A26C-4FAD-424A-B205-2AD676AFCAEF}" srcOrd="1" destOrd="0" presId="urn:microsoft.com/office/officeart/2005/8/layout/orgChart1"/>
    <dgm:cxn modelId="{22501022-E73B-4DA5-8362-52861268FA45}" type="presParOf" srcId="{4236AC69-BB38-458F-B3B8-BE242726B1D3}" destId="{438F0A1A-0B98-42E6-B6C5-27BC7AE5616A}" srcOrd="1" destOrd="0" presId="urn:microsoft.com/office/officeart/2005/8/layout/orgChart1"/>
    <dgm:cxn modelId="{F2637CB4-9A1F-4C5B-8878-464A5AC4439D}" type="presParOf" srcId="{438F0A1A-0B98-42E6-B6C5-27BC7AE5616A}" destId="{4CFA7495-203C-4296-8399-497D2A41DF99}" srcOrd="0" destOrd="0" presId="urn:microsoft.com/office/officeart/2005/8/layout/orgChart1"/>
    <dgm:cxn modelId="{FADCAC56-117E-435D-831D-56D92D3C4720}" type="presParOf" srcId="{438F0A1A-0B98-42E6-B6C5-27BC7AE5616A}" destId="{71476304-8BDD-4EE1-BB00-C67464293DAD}" srcOrd="1" destOrd="0" presId="urn:microsoft.com/office/officeart/2005/8/layout/orgChart1"/>
    <dgm:cxn modelId="{A726DE3C-A1BF-4D28-9361-1B2A41825798}" type="presParOf" srcId="{71476304-8BDD-4EE1-BB00-C67464293DAD}" destId="{0BA640B6-C2B7-4E8A-96F8-E30CDB4B8410}" srcOrd="0" destOrd="0" presId="urn:microsoft.com/office/officeart/2005/8/layout/orgChart1"/>
    <dgm:cxn modelId="{60D842E8-4EA6-4B4F-ABAD-AB0A75F0C9A0}" type="presParOf" srcId="{0BA640B6-C2B7-4E8A-96F8-E30CDB4B8410}" destId="{2F6F8297-6298-4471-A40B-75B81B41D98A}" srcOrd="0" destOrd="0" presId="urn:microsoft.com/office/officeart/2005/8/layout/orgChart1"/>
    <dgm:cxn modelId="{AD75258D-FDFE-4284-92AF-DE702BBDFEA3}" type="presParOf" srcId="{0BA640B6-C2B7-4E8A-96F8-E30CDB4B8410}" destId="{6550B606-1006-49DF-A114-ED2421D3832D}" srcOrd="1" destOrd="0" presId="urn:microsoft.com/office/officeart/2005/8/layout/orgChart1"/>
    <dgm:cxn modelId="{11DC9E7C-8F36-4AC8-A44A-26B847A3008A}" type="presParOf" srcId="{71476304-8BDD-4EE1-BB00-C67464293DAD}" destId="{CF241F24-F8E8-4666-9F5D-ACF8C853DA88}" srcOrd="1" destOrd="0" presId="urn:microsoft.com/office/officeart/2005/8/layout/orgChart1"/>
    <dgm:cxn modelId="{ADCE5056-B9FB-4DD5-AB67-3F3CA4F0D488}" type="presParOf" srcId="{71476304-8BDD-4EE1-BB00-C67464293DAD}" destId="{41A41A3A-ED2D-4DB9-858A-A004DCD9AF33}" srcOrd="2" destOrd="0" presId="urn:microsoft.com/office/officeart/2005/8/layout/orgChart1"/>
    <dgm:cxn modelId="{ABC7EA4C-7283-4825-BC53-5FD833D1EC08}" type="presParOf" srcId="{438F0A1A-0B98-42E6-B6C5-27BC7AE5616A}" destId="{8DA7B60C-2E14-4D4B-B70D-FF9391DEF1CA}" srcOrd="2" destOrd="0" presId="urn:microsoft.com/office/officeart/2005/8/layout/orgChart1"/>
    <dgm:cxn modelId="{D63F885A-10B1-4677-95F3-8733C021D6A0}" type="presParOf" srcId="{438F0A1A-0B98-42E6-B6C5-27BC7AE5616A}" destId="{5EDE3A3C-B074-40CC-96E6-2F4C4677BA97}" srcOrd="3" destOrd="0" presId="urn:microsoft.com/office/officeart/2005/8/layout/orgChart1"/>
    <dgm:cxn modelId="{5F71628F-F013-4546-80A0-BFD2F3591597}" type="presParOf" srcId="{5EDE3A3C-B074-40CC-96E6-2F4C4677BA97}" destId="{D97E2876-6C10-4C08-92CE-E72FF2004D67}" srcOrd="0" destOrd="0" presId="urn:microsoft.com/office/officeart/2005/8/layout/orgChart1"/>
    <dgm:cxn modelId="{6587E57D-E18F-467C-A085-4B1A27599007}" type="presParOf" srcId="{D97E2876-6C10-4C08-92CE-E72FF2004D67}" destId="{198CBE8E-E983-4161-BB45-9CD4D79FE574}" srcOrd="0" destOrd="0" presId="urn:microsoft.com/office/officeart/2005/8/layout/orgChart1"/>
    <dgm:cxn modelId="{2F503BE2-400F-4064-A879-6627253C7E6F}" type="presParOf" srcId="{D97E2876-6C10-4C08-92CE-E72FF2004D67}" destId="{F470247C-61DD-41C5-9EC8-394CDC239BA3}" srcOrd="1" destOrd="0" presId="urn:microsoft.com/office/officeart/2005/8/layout/orgChart1"/>
    <dgm:cxn modelId="{DD7A961E-EA1A-4E3B-83F8-06412F5E4CF2}" type="presParOf" srcId="{5EDE3A3C-B074-40CC-96E6-2F4C4677BA97}" destId="{C4D69130-B487-4F50-81FB-D6CF83920D69}" srcOrd="1" destOrd="0" presId="urn:microsoft.com/office/officeart/2005/8/layout/orgChart1"/>
    <dgm:cxn modelId="{0BE0FF00-9B3D-4E10-B522-DD117140BCB2}" type="presParOf" srcId="{5EDE3A3C-B074-40CC-96E6-2F4C4677BA97}" destId="{C8B8FDF4-532F-452F-BFC7-B498739A33B2}" srcOrd="2" destOrd="0" presId="urn:microsoft.com/office/officeart/2005/8/layout/orgChart1"/>
    <dgm:cxn modelId="{72F0256B-61A0-42E5-A7D2-E7139D51DCF9}" type="presParOf" srcId="{438F0A1A-0B98-42E6-B6C5-27BC7AE5616A}" destId="{C2A5CDF8-B5F7-4B5B-ACD2-7EE0A6365092}" srcOrd="4" destOrd="0" presId="urn:microsoft.com/office/officeart/2005/8/layout/orgChart1"/>
    <dgm:cxn modelId="{7A663629-91B5-41F1-B83A-BC2D80707071}" type="presParOf" srcId="{438F0A1A-0B98-42E6-B6C5-27BC7AE5616A}" destId="{CF573038-F4CD-4D1F-92B9-89FB799F9D0D}" srcOrd="5" destOrd="0" presId="urn:microsoft.com/office/officeart/2005/8/layout/orgChart1"/>
    <dgm:cxn modelId="{E9780330-3AE7-4421-BB7E-5665F8D7F77B}" type="presParOf" srcId="{CF573038-F4CD-4D1F-92B9-89FB799F9D0D}" destId="{5F9B15DD-368E-45BB-ABEA-D288B050F887}" srcOrd="0" destOrd="0" presId="urn:microsoft.com/office/officeart/2005/8/layout/orgChart1"/>
    <dgm:cxn modelId="{F089FDBB-87D8-4386-8DBA-2ACF42AAE4BF}" type="presParOf" srcId="{5F9B15DD-368E-45BB-ABEA-D288B050F887}" destId="{3F5846A1-7D66-4EA8-84BB-32210D6F6912}" srcOrd="0" destOrd="0" presId="urn:microsoft.com/office/officeart/2005/8/layout/orgChart1"/>
    <dgm:cxn modelId="{E38FB7B8-323D-42F3-8501-474F014E66AD}" type="presParOf" srcId="{5F9B15DD-368E-45BB-ABEA-D288B050F887}" destId="{0AAFDB63-AF5F-4370-BB93-9C02F9FC2749}" srcOrd="1" destOrd="0" presId="urn:microsoft.com/office/officeart/2005/8/layout/orgChart1"/>
    <dgm:cxn modelId="{FFC582D7-7CA5-4B99-AA40-01FDA669F014}" type="presParOf" srcId="{CF573038-F4CD-4D1F-92B9-89FB799F9D0D}" destId="{1227DCED-DC8B-49BB-8DC3-ECDB855C2F2D}" srcOrd="1" destOrd="0" presId="urn:microsoft.com/office/officeart/2005/8/layout/orgChart1"/>
    <dgm:cxn modelId="{37560CB9-0C44-4873-A34E-6FD3AC05141B}" type="presParOf" srcId="{1227DCED-DC8B-49BB-8DC3-ECDB855C2F2D}" destId="{F8146A81-C099-4833-BFE8-4078EDE89169}" srcOrd="0" destOrd="0" presId="urn:microsoft.com/office/officeart/2005/8/layout/orgChart1"/>
    <dgm:cxn modelId="{04332969-80E9-4841-BFFF-D7E14A093643}" type="presParOf" srcId="{1227DCED-DC8B-49BB-8DC3-ECDB855C2F2D}" destId="{A8F414E8-B36B-4561-8FBB-6A2548DC4464}" srcOrd="1" destOrd="0" presId="urn:microsoft.com/office/officeart/2005/8/layout/orgChart1"/>
    <dgm:cxn modelId="{147A88DE-D9A1-43D9-8EAC-FB8567D69A75}" type="presParOf" srcId="{A8F414E8-B36B-4561-8FBB-6A2548DC4464}" destId="{E9270093-5D3D-4DB9-8DDB-84D5DC7AA519}" srcOrd="0" destOrd="0" presId="urn:microsoft.com/office/officeart/2005/8/layout/orgChart1"/>
    <dgm:cxn modelId="{8F12ABF4-B531-4BC2-8FF2-66D3870974BC}" type="presParOf" srcId="{E9270093-5D3D-4DB9-8DDB-84D5DC7AA519}" destId="{C67F79C8-C9E8-4064-8441-105E33F64731}" srcOrd="0" destOrd="0" presId="urn:microsoft.com/office/officeart/2005/8/layout/orgChart1"/>
    <dgm:cxn modelId="{126B9883-6972-42C9-8E43-D5E902660789}" type="presParOf" srcId="{E9270093-5D3D-4DB9-8DDB-84D5DC7AA519}" destId="{7530092A-FD3B-48F0-8DD2-3A86C85CD51F}" srcOrd="1" destOrd="0" presId="urn:microsoft.com/office/officeart/2005/8/layout/orgChart1"/>
    <dgm:cxn modelId="{A08B2EC4-5C97-4A21-B783-D27B6703E3AE}" type="presParOf" srcId="{A8F414E8-B36B-4561-8FBB-6A2548DC4464}" destId="{ECB54E85-69E5-4161-8CC7-F8C15A6E83BC}" srcOrd="1" destOrd="0" presId="urn:microsoft.com/office/officeart/2005/8/layout/orgChart1"/>
    <dgm:cxn modelId="{E3328B78-D575-42FC-B4BC-6B3965EAA017}" type="presParOf" srcId="{A8F414E8-B36B-4561-8FBB-6A2548DC4464}" destId="{47044F9E-6467-4E83-B636-E0DAE0F95EC6}" srcOrd="2" destOrd="0" presId="urn:microsoft.com/office/officeart/2005/8/layout/orgChart1"/>
    <dgm:cxn modelId="{9DAD997B-0D21-4E98-98A5-1378D553B318}" type="presParOf" srcId="{1227DCED-DC8B-49BB-8DC3-ECDB855C2F2D}" destId="{A4C3A41F-2B7C-43F9-9569-22CFFB491563}" srcOrd="2" destOrd="0" presId="urn:microsoft.com/office/officeart/2005/8/layout/orgChart1"/>
    <dgm:cxn modelId="{67CDAB0F-0315-4D81-B898-63D4A6F9107A}" type="presParOf" srcId="{1227DCED-DC8B-49BB-8DC3-ECDB855C2F2D}" destId="{A829F4DB-54C3-4390-8A8B-4D79B9EE9120}" srcOrd="3" destOrd="0" presId="urn:microsoft.com/office/officeart/2005/8/layout/orgChart1"/>
    <dgm:cxn modelId="{EFFE0C12-AD5A-4D3D-8E11-B009D759D51B}" type="presParOf" srcId="{A829F4DB-54C3-4390-8A8B-4D79B9EE9120}" destId="{43EEECC2-8E7D-45D4-AFE7-23E11CCEAAF2}" srcOrd="0" destOrd="0" presId="urn:microsoft.com/office/officeart/2005/8/layout/orgChart1"/>
    <dgm:cxn modelId="{AA54EBD1-EE65-4E25-B725-83E7496652AF}" type="presParOf" srcId="{43EEECC2-8E7D-45D4-AFE7-23E11CCEAAF2}" destId="{D82A67DC-871E-4AF9-8AAD-666EAFD3CA1A}" srcOrd="0" destOrd="0" presId="urn:microsoft.com/office/officeart/2005/8/layout/orgChart1"/>
    <dgm:cxn modelId="{9D9D5A80-F13F-420F-95CA-0BC1FC2A3D6B}" type="presParOf" srcId="{43EEECC2-8E7D-45D4-AFE7-23E11CCEAAF2}" destId="{EF525931-2D64-4FB2-82A9-71DBF15C38BB}" srcOrd="1" destOrd="0" presId="urn:microsoft.com/office/officeart/2005/8/layout/orgChart1"/>
    <dgm:cxn modelId="{4A640CA2-E384-4D95-A283-B2D6FEAF8CF9}" type="presParOf" srcId="{A829F4DB-54C3-4390-8A8B-4D79B9EE9120}" destId="{4312B15E-A1FC-4A61-98CD-76869796EF5E}" srcOrd="1" destOrd="0" presId="urn:microsoft.com/office/officeart/2005/8/layout/orgChart1"/>
    <dgm:cxn modelId="{9DDCC38B-8BE3-418F-B529-B9385FE403A8}" type="presParOf" srcId="{A829F4DB-54C3-4390-8A8B-4D79B9EE9120}" destId="{0C20F7B9-5DEC-44DA-A368-C03D6BD0D9C1}" srcOrd="2" destOrd="0" presId="urn:microsoft.com/office/officeart/2005/8/layout/orgChart1"/>
    <dgm:cxn modelId="{5DAA0CA0-F3A4-4B5B-9758-2D73B4897B16}" type="presParOf" srcId="{CF573038-F4CD-4D1F-92B9-89FB799F9D0D}" destId="{38DADCFD-3323-41CE-9FF2-35ADFB1FE33B}" srcOrd="2" destOrd="0" presId="urn:microsoft.com/office/officeart/2005/8/layout/orgChart1"/>
    <dgm:cxn modelId="{6B94A7E7-EAB0-4927-BDE8-2CF3CEB48BCD}" type="presParOf" srcId="{438F0A1A-0B98-42E6-B6C5-27BC7AE5616A}" destId="{46FE0204-738D-4CD7-B552-7F3FFCF7792E}" srcOrd="6" destOrd="0" presId="urn:microsoft.com/office/officeart/2005/8/layout/orgChart1"/>
    <dgm:cxn modelId="{8EBD8F6F-7181-4E23-90DE-8AD5056FE0E0}" type="presParOf" srcId="{438F0A1A-0B98-42E6-B6C5-27BC7AE5616A}" destId="{E0B75F12-5E1A-463E-BFDC-06791E145587}" srcOrd="7" destOrd="0" presId="urn:microsoft.com/office/officeart/2005/8/layout/orgChart1"/>
    <dgm:cxn modelId="{783D3446-33CC-4F2A-BB3F-980896FC43E3}" type="presParOf" srcId="{E0B75F12-5E1A-463E-BFDC-06791E145587}" destId="{DB395075-A757-434D-81D7-E4EFAEFD7E8E}" srcOrd="0" destOrd="0" presId="urn:microsoft.com/office/officeart/2005/8/layout/orgChart1"/>
    <dgm:cxn modelId="{2C19A6A0-BDC5-4A2D-837D-8FEAC6563B41}" type="presParOf" srcId="{DB395075-A757-434D-81D7-E4EFAEFD7E8E}" destId="{1BC02115-D1ED-4A22-B2C8-9F76F068075C}" srcOrd="0" destOrd="0" presId="urn:microsoft.com/office/officeart/2005/8/layout/orgChart1"/>
    <dgm:cxn modelId="{B0803F4F-AB7F-498E-9C6E-47566E08C928}" type="presParOf" srcId="{DB395075-A757-434D-81D7-E4EFAEFD7E8E}" destId="{FE56D5D4-1F0F-4113-B89E-74EDE90B2AB1}" srcOrd="1" destOrd="0" presId="urn:microsoft.com/office/officeart/2005/8/layout/orgChart1"/>
    <dgm:cxn modelId="{13767BAA-4914-463E-8EBA-EFDEBC5F723A}" type="presParOf" srcId="{E0B75F12-5E1A-463E-BFDC-06791E145587}" destId="{208982AE-C22E-4665-A495-357EE3976FB1}" srcOrd="1" destOrd="0" presId="urn:microsoft.com/office/officeart/2005/8/layout/orgChart1"/>
    <dgm:cxn modelId="{6F17F51B-2E48-4FFE-B089-BDDDB4111247}" type="presParOf" srcId="{208982AE-C22E-4665-A495-357EE3976FB1}" destId="{FBCDDDC5-90DC-46B8-93BC-274FA599D48C}" srcOrd="0" destOrd="0" presId="urn:microsoft.com/office/officeart/2005/8/layout/orgChart1"/>
    <dgm:cxn modelId="{E1F8A8CE-0171-491A-A1C1-2EC0C54B51DC}" type="presParOf" srcId="{208982AE-C22E-4665-A495-357EE3976FB1}" destId="{D7E95E3D-2F6F-4466-8C30-F164DE5F25F1}" srcOrd="1" destOrd="0" presId="urn:microsoft.com/office/officeart/2005/8/layout/orgChart1"/>
    <dgm:cxn modelId="{4E713668-3B03-4D13-9E7D-F30F912FFA1F}" type="presParOf" srcId="{D7E95E3D-2F6F-4466-8C30-F164DE5F25F1}" destId="{34A2EFFC-044D-4A12-AF5F-36184D671060}" srcOrd="0" destOrd="0" presId="urn:microsoft.com/office/officeart/2005/8/layout/orgChart1"/>
    <dgm:cxn modelId="{6C8FAB1E-171A-4B7E-B0AF-A5792E12C918}" type="presParOf" srcId="{34A2EFFC-044D-4A12-AF5F-36184D671060}" destId="{71B6F64A-E9C7-473B-8A30-CE0C007FF10E}" srcOrd="0" destOrd="0" presId="urn:microsoft.com/office/officeart/2005/8/layout/orgChart1"/>
    <dgm:cxn modelId="{FC671B4D-E9CA-4C08-8EF9-9E308203AF34}" type="presParOf" srcId="{34A2EFFC-044D-4A12-AF5F-36184D671060}" destId="{C88F2480-CC81-487E-A5F1-8AD1D136BDDD}" srcOrd="1" destOrd="0" presId="urn:microsoft.com/office/officeart/2005/8/layout/orgChart1"/>
    <dgm:cxn modelId="{821A435A-EACC-452D-9773-9959CBA18954}" type="presParOf" srcId="{D7E95E3D-2F6F-4466-8C30-F164DE5F25F1}" destId="{1612F975-ABE9-4C70-95CA-B4671FB37E98}" srcOrd="1" destOrd="0" presId="urn:microsoft.com/office/officeart/2005/8/layout/orgChart1"/>
    <dgm:cxn modelId="{601A162F-F6BF-4893-A039-D7CB148B0D1A}" type="presParOf" srcId="{D7E95E3D-2F6F-4466-8C30-F164DE5F25F1}" destId="{322F06B1-774B-4C15-9BDB-FAC317924580}" srcOrd="2" destOrd="0" presId="urn:microsoft.com/office/officeart/2005/8/layout/orgChart1"/>
    <dgm:cxn modelId="{01BCC683-9D63-428B-A6A9-3BA628753EDA}" type="presParOf" srcId="{208982AE-C22E-4665-A495-357EE3976FB1}" destId="{7C535057-8228-498A-9673-8F8F8C2CF90C}" srcOrd="2" destOrd="0" presId="urn:microsoft.com/office/officeart/2005/8/layout/orgChart1"/>
    <dgm:cxn modelId="{7BA14B18-2F2E-4CC2-9AB9-79043FA2B1B8}" type="presParOf" srcId="{208982AE-C22E-4665-A495-357EE3976FB1}" destId="{CB0D967E-1448-4900-A9B1-821A7741CBFF}" srcOrd="3" destOrd="0" presId="urn:microsoft.com/office/officeart/2005/8/layout/orgChart1"/>
    <dgm:cxn modelId="{872C50FE-A3F5-4A2F-94C7-8E70ACF90EFD}" type="presParOf" srcId="{CB0D967E-1448-4900-A9B1-821A7741CBFF}" destId="{59AD9197-0D19-4037-85B3-A78D89F9E675}" srcOrd="0" destOrd="0" presId="urn:microsoft.com/office/officeart/2005/8/layout/orgChart1"/>
    <dgm:cxn modelId="{64E3297B-14A7-42F3-A891-BFB5EFCC0328}" type="presParOf" srcId="{59AD9197-0D19-4037-85B3-A78D89F9E675}" destId="{EF995EC4-0D4A-4E31-9E82-4AED38FACDF8}" srcOrd="0" destOrd="0" presId="urn:microsoft.com/office/officeart/2005/8/layout/orgChart1"/>
    <dgm:cxn modelId="{2127E01D-1AF3-40C6-A141-ED26D76CE330}" type="presParOf" srcId="{59AD9197-0D19-4037-85B3-A78D89F9E675}" destId="{A6BB2C39-8D7D-427C-B119-F5FB0263F42E}" srcOrd="1" destOrd="0" presId="urn:microsoft.com/office/officeart/2005/8/layout/orgChart1"/>
    <dgm:cxn modelId="{1D59618A-B3A7-4754-B6C4-4DAC5BAD4B55}" type="presParOf" srcId="{CB0D967E-1448-4900-A9B1-821A7741CBFF}" destId="{5AE7263C-7BA7-4F6A-9B6E-26D07F46DFDF}" srcOrd="1" destOrd="0" presId="urn:microsoft.com/office/officeart/2005/8/layout/orgChart1"/>
    <dgm:cxn modelId="{2BD892CE-A201-42E8-A77C-F1C66E2FA8D5}" type="presParOf" srcId="{CB0D967E-1448-4900-A9B1-821A7741CBFF}" destId="{0DACD2D2-ADB9-416C-80B1-118563E35FCE}" srcOrd="2" destOrd="0" presId="urn:microsoft.com/office/officeart/2005/8/layout/orgChart1"/>
    <dgm:cxn modelId="{4E5DAD56-4F86-4391-BE4E-C2DAE41D11CC}" type="presParOf" srcId="{208982AE-C22E-4665-A495-357EE3976FB1}" destId="{1BA2E2FD-287A-426E-AC5A-6A83D008A554}" srcOrd="4" destOrd="0" presId="urn:microsoft.com/office/officeart/2005/8/layout/orgChart1"/>
    <dgm:cxn modelId="{AF112D80-6FB1-4437-9940-C80C3D68E923}" type="presParOf" srcId="{208982AE-C22E-4665-A495-357EE3976FB1}" destId="{0787DE2F-A594-4847-8CDF-83F6DB64C81D}" srcOrd="5" destOrd="0" presId="urn:microsoft.com/office/officeart/2005/8/layout/orgChart1"/>
    <dgm:cxn modelId="{013D0234-2E6F-4403-817B-98535305F123}" type="presParOf" srcId="{0787DE2F-A594-4847-8CDF-83F6DB64C81D}" destId="{A039A34D-AA08-44AB-BB32-66D7DD452C9C}" srcOrd="0" destOrd="0" presId="urn:microsoft.com/office/officeart/2005/8/layout/orgChart1"/>
    <dgm:cxn modelId="{8E8D7B06-09D5-40AE-A14F-36783A146B55}" type="presParOf" srcId="{A039A34D-AA08-44AB-BB32-66D7DD452C9C}" destId="{F217235E-786E-4A86-AEEB-C8674953AF87}" srcOrd="0" destOrd="0" presId="urn:microsoft.com/office/officeart/2005/8/layout/orgChart1"/>
    <dgm:cxn modelId="{C6E63009-6040-4703-A521-3F3D9F0F757F}" type="presParOf" srcId="{A039A34D-AA08-44AB-BB32-66D7DD452C9C}" destId="{73F5DD49-E21E-4BA0-9DB2-5930DA6ADCF7}" srcOrd="1" destOrd="0" presId="urn:microsoft.com/office/officeart/2005/8/layout/orgChart1"/>
    <dgm:cxn modelId="{9039FA58-A124-4D5F-BBDC-4DBC8E36EC33}" type="presParOf" srcId="{0787DE2F-A594-4847-8CDF-83F6DB64C81D}" destId="{AE986E2F-ADEA-4016-AC5A-8359EC05A6E5}" srcOrd="1" destOrd="0" presId="urn:microsoft.com/office/officeart/2005/8/layout/orgChart1"/>
    <dgm:cxn modelId="{735193CA-5705-426D-BB52-A4CBCAC3B156}" type="presParOf" srcId="{0787DE2F-A594-4847-8CDF-83F6DB64C81D}" destId="{74D5211C-13A5-400C-9EC4-B1E73D744902}" srcOrd="2" destOrd="0" presId="urn:microsoft.com/office/officeart/2005/8/layout/orgChart1"/>
    <dgm:cxn modelId="{C9A74DB6-12AA-408A-B2B8-744C1DA43A24}" type="presParOf" srcId="{E0B75F12-5E1A-463E-BFDC-06791E145587}" destId="{6C30B0A9-8EED-48A5-B45F-B326D3B47511}" srcOrd="2" destOrd="0" presId="urn:microsoft.com/office/officeart/2005/8/layout/orgChart1"/>
    <dgm:cxn modelId="{76C2B867-943F-4E88-AE8D-01FBEF35D65D}" type="presParOf" srcId="{438F0A1A-0B98-42E6-B6C5-27BC7AE5616A}" destId="{DBE017FF-6D07-4572-A44A-82A3992E3F16}" srcOrd="8" destOrd="0" presId="urn:microsoft.com/office/officeart/2005/8/layout/orgChart1"/>
    <dgm:cxn modelId="{02237552-D761-4665-AD8C-9143D751505C}" type="presParOf" srcId="{438F0A1A-0B98-42E6-B6C5-27BC7AE5616A}" destId="{8893AA39-49D3-4668-B550-05DA01243C84}" srcOrd="9" destOrd="0" presId="urn:microsoft.com/office/officeart/2005/8/layout/orgChart1"/>
    <dgm:cxn modelId="{8C64E3C7-62C4-4534-978B-E93F68BA5305}" type="presParOf" srcId="{8893AA39-49D3-4668-B550-05DA01243C84}" destId="{13797BC0-E2AA-4CF9-8AC8-BA2EFA2CAECD}" srcOrd="0" destOrd="0" presId="urn:microsoft.com/office/officeart/2005/8/layout/orgChart1"/>
    <dgm:cxn modelId="{7D660A72-CB9B-4B87-A9A6-9A29601B0AC3}" type="presParOf" srcId="{13797BC0-E2AA-4CF9-8AC8-BA2EFA2CAECD}" destId="{B68D2926-51F1-466E-9C5A-A549D128935D}" srcOrd="0" destOrd="0" presId="urn:microsoft.com/office/officeart/2005/8/layout/orgChart1"/>
    <dgm:cxn modelId="{33AAC05B-DE9C-466A-B016-52ECADA2444A}" type="presParOf" srcId="{13797BC0-E2AA-4CF9-8AC8-BA2EFA2CAECD}" destId="{491877B9-072E-4780-A64F-0D06B99B748C}" srcOrd="1" destOrd="0" presId="urn:microsoft.com/office/officeart/2005/8/layout/orgChart1"/>
    <dgm:cxn modelId="{722CA199-FBD6-401F-ADE6-D44B717F42CA}" type="presParOf" srcId="{8893AA39-49D3-4668-B550-05DA01243C84}" destId="{9C86DF3E-D701-4854-9948-5D8A3DF9DDEA}" srcOrd="1" destOrd="0" presId="urn:microsoft.com/office/officeart/2005/8/layout/orgChart1"/>
    <dgm:cxn modelId="{2CC7336C-2030-47FF-AD1D-697B3747FFAF}" type="presParOf" srcId="{9C86DF3E-D701-4854-9948-5D8A3DF9DDEA}" destId="{AA0DCD77-9DFE-4F9B-8DB4-7677BF2DE892}" srcOrd="0" destOrd="0" presId="urn:microsoft.com/office/officeart/2005/8/layout/orgChart1"/>
    <dgm:cxn modelId="{F385D64F-EDDA-45F3-B774-EE8B47A7DE67}" type="presParOf" srcId="{9C86DF3E-D701-4854-9948-5D8A3DF9DDEA}" destId="{A37288D8-E584-4929-B080-D7855E55FE94}" srcOrd="1" destOrd="0" presId="urn:microsoft.com/office/officeart/2005/8/layout/orgChart1"/>
    <dgm:cxn modelId="{19890F89-C96E-45C5-A08D-E84B852F0E10}" type="presParOf" srcId="{A37288D8-E584-4929-B080-D7855E55FE94}" destId="{352B1F59-2C13-4A1E-AAAE-4867BC03062A}" srcOrd="0" destOrd="0" presId="urn:microsoft.com/office/officeart/2005/8/layout/orgChart1"/>
    <dgm:cxn modelId="{B9878BC4-11DC-4F01-8DED-D2BA6E91650B}" type="presParOf" srcId="{352B1F59-2C13-4A1E-AAAE-4867BC03062A}" destId="{C5A6E7C3-24EF-44BA-8041-ACA716E290B4}" srcOrd="0" destOrd="0" presId="urn:microsoft.com/office/officeart/2005/8/layout/orgChart1"/>
    <dgm:cxn modelId="{2128A151-8E4F-40CF-B919-AB068979FA91}" type="presParOf" srcId="{352B1F59-2C13-4A1E-AAAE-4867BC03062A}" destId="{DD3742BC-43B9-4625-BE8D-8B6EEA10421A}" srcOrd="1" destOrd="0" presId="urn:microsoft.com/office/officeart/2005/8/layout/orgChart1"/>
    <dgm:cxn modelId="{147BC221-2B80-4BB7-AE0B-120A7056541A}" type="presParOf" srcId="{A37288D8-E584-4929-B080-D7855E55FE94}" destId="{4DD7F334-3782-41CC-A43A-EE92CE04DFFE}" srcOrd="1" destOrd="0" presId="urn:microsoft.com/office/officeart/2005/8/layout/orgChart1"/>
    <dgm:cxn modelId="{C111E9CA-B040-4DCC-BB6E-8AB519776C29}" type="presParOf" srcId="{A37288D8-E584-4929-B080-D7855E55FE94}" destId="{CA2E9CA3-FE9D-44B3-ABFC-2A3A57D86822}" srcOrd="2" destOrd="0" presId="urn:microsoft.com/office/officeart/2005/8/layout/orgChart1"/>
    <dgm:cxn modelId="{29B72656-A317-4053-AFA0-4067C2D34278}" type="presParOf" srcId="{9C86DF3E-D701-4854-9948-5D8A3DF9DDEA}" destId="{653A17DA-478D-4F59-A9FF-8CF1D596037B}" srcOrd="2" destOrd="0" presId="urn:microsoft.com/office/officeart/2005/8/layout/orgChart1"/>
    <dgm:cxn modelId="{FB73254D-EDFB-4C1E-892A-1754B0AC0167}" type="presParOf" srcId="{9C86DF3E-D701-4854-9948-5D8A3DF9DDEA}" destId="{D3827F14-B8E3-460A-95D7-D3629C7675F8}" srcOrd="3" destOrd="0" presId="urn:microsoft.com/office/officeart/2005/8/layout/orgChart1"/>
    <dgm:cxn modelId="{5C27B8DB-339B-4540-9C6E-6A1AD20F06A7}" type="presParOf" srcId="{D3827F14-B8E3-460A-95D7-D3629C7675F8}" destId="{C959E187-2615-492D-B998-D0F9E3E6133E}" srcOrd="0" destOrd="0" presId="urn:microsoft.com/office/officeart/2005/8/layout/orgChart1"/>
    <dgm:cxn modelId="{504FEF7A-5BD7-4478-80D6-05F902CFA2BE}" type="presParOf" srcId="{C959E187-2615-492D-B998-D0F9E3E6133E}" destId="{D12C63FB-D640-4F12-AAF8-37B2945D8D42}" srcOrd="0" destOrd="0" presId="urn:microsoft.com/office/officeart/2005/8/layout/orgChart1"/>
    <dgm:cxn modelId="{D237C4E9-1DAA-4906-BA6D-AAF3631740E3}" type="presParOf" srcId="{C959E187-2615-492D-B998-D0F9E3E6133E}" destId="{181CEF5B-9AB9-4557-8437-39FB52FEFC4D}" srcOrd="1" destOrd="0" presId="urn:microsoft.com/office/officeart/2005/8/layout/orgChart1"/>
    <dgm:cxn modelId="{0C8728DA-7F19-4572-83EA-FEDB3D7DE06E}" type="presParOf" srcId="{D3827F14-B8E3-460A-95D7-D3629C7675F8}" destId="{102D8026-FF39-4B78-8FB4-49400D8827EB}" srcOrd="1" destOrd="0" presId="urn:microsoft.com/office/officeart/2005/8/layout/orgChart1"/>
    <dgm:cxn modelId="{1D4AB40C-0E6E-4FCD-B463-A6C9618FA497}" type="presParOf" srcId="{D3827F14-B8E3-460A-95D7-D3629C7675F8}" destId="{98B3E445-4C01-413F-ADA0-89C6BA9AE3A2}" srcOrd="2" destOrd="0" presId="urn:microsoft.com/office/officeart/2005/8/layout/orgChart1"/>
    <dgm:cxn modelId="{4F2B14A0-EE69-4B69-A66F-799738077439}" type="presParOf" srcId="{9C86DF3E-D701-4854-9948-5D8A3DF9DDEA}" destId="{2BD87022-E692-4A56-93BF-F212EA55D8A4}" srcOrd="4" destOrd="0" presId="urn:microsoft.com/office/officeart/2005/8/layout/orgChart1"/>
    <dgm:cxn modelId="{969DE7AF-AB34-497F-BBB6-012A75219755}" type="presParOf" srcId="{9C86DF3E-D701-4854-9948-5D8A3DF9DDEA}" destId="{E6F65C75-6C1F-47FC-8BDB-C84676F73D96}" srcOrd="5" destOrd="0" presId="urn:microsoft.com/office/officeart/2005/8/layout/orgChart1"/>
    <dgm:cxn modelId="{61D120CA-326E-43FB-9F88-42584ACAC7C3}" type="presParOf" srcId="{E6F65C75-6C1F-47FC-8BDB-C84676F73D96}" destId="{C30FCE31-C85D-4500-B125-FC276AE14E0C}" srcOrd="0" destOrd="0" presId="urn:microsoft.com/office/officeart/2005/8/layout/orgChart1"/>
    <dgm:cxn modelId="{9651C226-EA30-4C1D-977F-B231547C9EB0}" type="presParOf" srcId="{C30FCE31-C85D-4500-B125-FC276AE14E0C}" destId="{3C2F37C4-26DB-40FF-8113-61F75878065C}" srcOrd="0" destOrd="0" presId="urn:microsoft.com/office/officeart/2005/8/layout/orgChart1"/>
    <dgm:cxn modelId="{E72C1A65-7B19-4C4D-93ED-17830E1C7CCB}" type="presParOf" srcId="{C30FCE31-C85D-4500-B125-FC276AE14E0C}" destId="{BC9BA58E-BB8E-4135-AFFC-FE3A96120A0C}" srcOrd="1" destOrd="0" presId="urn:microsoft.com/office/officeart/2005/8/layout/orgChart1"/>
    <dgm:cxn modelId="{8ECED8D6-FDC7-4B74-BBF3-79B39A162398}" type="presParOf" srcId="{E6F65C75-6C1F-47FC-8BDB-C84676F73D96}" destId="{3D8B5E6B-1D14-40AB-9F32-1BE2649F7733}" srcOrd="1" destOrd="0" presId="urn:microsoft.com/office/officeart/2005/8/layout/orgChart1"/>
    <dgm:cxn modelId="{9EF9F0ED-8025-4A84-AB06-F6A7DAC59D04}" type="presParOf" srcId="{E6F65C75-6C1F-47FC-8BDB-C84676F73D96}" destId="{8AAE7F78-9A6E-4BA1-BF1F-83E2FCB0C91E}" srcOrd="2" destOrd="0" presId="urn:microsoft.com/office/officeart/2005/8/layout/orgChart1"/>
    <dgm:cxn modelId="{99D30096-7834-4810-B329-8CB8ED25976F}" type="presParOf" srcId="{9C86DF3E-D701-4854-9948-5D8A3DF9DDEA}" destId="{E4DB4D5D-A8AE-4CB2-BB4A-42125187B23C}" srcOrd="6" destOrd="0" presId="urn:microsoft.com/office/officeart/2005/8/layout/orgChart1"/>
    <dgm:cxn modelId="{44408CA2-C8BE-438A-8DF1-2F8D65D1F62F}" type="presParOf" srcId="{9C86DF3E-D701-4854-9948-5D8A3DF9DDEA}" destId="{EA859BBC-43B7-45FF-9B49-ABBC6A47C72C}" srcOrd="7" destOrd="0" presId="urn:microsoft.com/office/officeart/2005/8/layout/orgChart1"/>
    <dgm:cxn modelId="{AD2B95AA-6C67-4DE8-B6D5-FF99FE73E2C5}" type="presParOf" srcId="{EA859BBC-43B7-45FF-9B49-ABBC6A47C72C}" destId="{21900295-881E-481A-8ECD-A9E141514CA4}" srcOrd="0" destOrd="0" presId="urn:microsoft.com/office/officeart/2005/8/layout/orgChart1"/>
    <dgm:cxn modelId="{6AD3204B-C087-4E77-92E6-BEC9428C6E54}" type="presParOf" srcId="{21900295-881E-481A-8ECD-A9E141514CA4}" destId="{28A9163A-C744-4957-9A80-3DB43EF89C1F}" srcOrd="0" destOrd="0" presId="urn:microsoft.com/office/officeart/2005/8/layout/orgChart1"/>
    <dgm:cxn modelId="{5CFF37BF-F0C8-4E58-8629-CD494862C82B}" type="presParOf" srcId="{21900295-881E-481A-8ECD-A9E141514CA4}" destId="{CBC805E3-6DF7-4998-B813-3A18ED26CD05}" srcOrd="1" destOrd="0" presId="urn:microsoft.com/office/officeart/2005/8/layout/orgChart1"/>
    <dgm:cxn modelId="{8F737E71-D5EA-4B0E-AD1A-EA1A29167A71}" type="presParOf" srcId="{EA859BBC-43B7-45FF-9B49-ABBC6A47C72C}" destId="{B727B3F9-BD52-4C77-BDB0-13D626DFF47C}" srcOrd="1" destOrd="0" presId="urn:microsoft.com/office/officeart/2005/8/layout/orgChart1"/>
    <dgm:cxn modelId="{61C35C20-23FA-4E85-87F6-7545527EEB59}" type="presParOf" srcId="{EA859BBC-43B7-45FF-9B49-ABBC6A47C72C}" destId="{48F30E53-5C21-493C-8D3B-83CE983E8C0F}" srcOrd="2" destOrd="0" presId="urn:microsoft.com/office/officeart/2005/8/layout/orgChart1"/>
    <dgm:cxn modelId="{22F0CB7E-D389-4A70-B307-D69C1DF48210}" type="presParOf" srcId="{8893AA39-49D3-4668-B550-05DA01243C84}" destId="{51840D2A-960F-4C5B-BCBA-25E0DFEBEF9E}" srcOrd="2" destOrd="0" presId="urn:microsoft.com/office/officeart/2005/8/layout/orgChart1"/>
    <dgm:cxn modelId="{BE145180-DBB2-4099-BAE4-D5C2B75332B0}" type="presParOf" srcId="{4236AC69-BB38-458F-B3B8-BE242726B1D3}" destId="{C5816614-2EF1-437C-AF13-AB2C63DFFC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916A4C-E33A-4305-9AE4-1557436759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BC76A1-EA3C-4E52-9312-A2432B03C8BC}">
      <dgm:prSet/>
      <dgm:spPr/>
      <dgm:t>
        <a:bodyPr/>
        <a:lstStyle/>
        <a:p>
          <a:pPr rtl="0"/>
          <a:r>
            <a:rPr lang="en-US" b="1" dirty="0" smtClean="0"/>
            <a:t>Venous Thrombosis</a:t>
          </a:r>
          <a:endParaRPr lang="en-IN" b="1" dirty="0"/>
        </a:p>
      </dgm:t>
    </dgm:pt>
    <dgm:pt modelId="{67E80198-5634-487A-BF71-4E5CFF5212D2}" type="parTrans" cxnId="{FC722F40-5F87-488E-B365-A5ED2EDBFE37}">
      <dgm:prSet/>
      <dgm:spPr/>
      <dgm:t>
        <a:bodyPr/>
        <a:lstStyle/>
        <a:p>
          <a:endParaRPr lang="en-IN"/>
        </a:p>
      </dgm:t>
    </dgm:pt>
    <dgm:pt modelId="{731874EF-F4C9-4EAB-9F8D-F9BB6AF20174}" type="sibTrans" cxnId="{FC722F40-5F87-488E-B365-A5ED2EDBFE37}">
      <dgm:prSet/>
      <dgm:spPr/>
      <dgm:t>
        <a:bodyPr/>
        <a:lstStyle/>
        <a:p>
          <a:endParaRPr lang="en-IN"/>
        </a:p>
      </dgm:t>
    </dgm:pt>
    <dgm:pt modelId="{421E2A15-4543-4A09-A5D1-821E2403391D}">
      <dgm:prSet/>
      <dgm:spPr/>
      <dgm:t>
        <a:bodyPr/>
        <a:lstStyle/>
        <a:p>
          <a:pPr rtl="0"/>
          <a:r>
            <a:rPr lang="en-US" dirty="0" smtClean="0"/>
            <a:t>Incidence of DVT 29 – 43%</a:t>
          </a:r>
          <a:endParaRPr lang="en-IN" dirty="0"/>
        </a:p>
      </dgm:t>
    </dgm:pt>
    <dgm:pt modelId="{1FFEF934-3DA1-4D57-BDB1-75B15B83AA5F}" type="parTrans" cxnId="{29428622-50D4-422B-A7D4-6B6E0473AD40}">
      <dgm:prSet/>
      <dgm:spPr/>
      <dgm:t>
        <a:bodyPr/>
        <a:lstStyle/>
        <a:p>
          <a:endParaRPr lang="en-IN"/>
        </a:p>
      </dgm:t>
    </dgm:pt>
    <dgm:pt modelId="{38226887-7F76-448C-AED8-D32BE9820CFC}" type="sibTrans" cxnId="{29428622-50D4-422B-A7D4-6B6E0473AD40}">
      <dgm:prSet/>
      <dgm:spPr/>
      <dgm:t>
        <a:bodyPr/>
        <a:lstStyle/>
        <a:p>
          <a:endParaRPr lang="en-IN"/>
        </a:p>
      </dgm:t>
    </dgm:pt>
    <dgm:pt modelId="{144E132A-6B4D-4089-A2EC-E7317C1CF90E}">
      <dgm:prSet/>
      <dgm:spPr/>
      <dgm:t>
        <a:bodyPr/>
        <a:lstStyle/>
        <a:p>
          <a:pPr rtl="0"/>
          <a:r>
            <a:rPr lang="en-US" smtClean="0"/>
            <a:t>Thrombo Embolism occurs in 15% cases</a:t>
          </a:r>
          <a:endParaRPr lang="en-IN"/>
        </a:p>
      </dgm:t>
    </dgm:pt>
    <dgm:pt modelId="{DC017D63-E272-4473-8366-57AD2C46F2BF}" type="parTrans" cxnId="{D6C074E5-D932-4807-8D77-31B6654E9CB1}">
      <dgm:prSet/>
      <dgm:spPr/>
      <dgm:t>
        <a:bodyPr/>
        <a:lstStyle/>
        <a:p>
          <a:endParaRPr lang="en-IN"/>
        </a:p>
      </dgm:t>
    </dgm:pt>
    <dgm:pt modelId="{43BC0D55-D559-4804-8A5E-D2D9FBAA79AC}" type="sibTrans" cxnId="{D6C074E5-D932-4807-8D77-31B6654E9CB1}">
      <dgm:prSet/>
      <dgm:spPr/>
      <dgm:t>
        <a:bodyPr/>
        <a:lstStyle/>
        <a:p>
          <a:endParaRPr lang="en-IN"/>
        </a:p>
      </dgm:t>
    </dgm:pt>
    <dgm:pt modelId="{E2C571E7-EC48-478A-A060-B652510668C8}">
      <dgm:prSet/>
      <dgm:spPr/>
      <dgm:t>
        <a:bodyPr/>
        <a:lstStyle/>
        <a:p>
          <a:pPr rtl="0"/>
          <a:r>
            <a:rPr lang="en-US" dirty="0" smtClean="0"/>
            <a:t>Risk factors</a:t>
          </a:r>
          <a:endParaRPr lang="en-IN" dirty="0"/>
        </a:p>
      </dgm:t>
    </dgm:pt>
    <dgm:pt modelId="{1E9D7EC2-D3A3-4A79-A4BC-0C7BF2C1E323}" type="parTrans" cxnId="{A82DE7A8-FEEB-4A96-B2BF-C13F400D6A6C}">
      <dgm:prSet/>
      <dgm:spPr/>
      <dgm:t>
        <a:bodyPr/>
        <a:lstStyle/>
        <a:p>
          <a:endParaRPr lang="en-IN"/>
        </a:p>
      </dgm:t>
    </dgm:pt>
    <dgm:pt modelId="{1240D0A2-99FC-4676-93F5-B49F782AEFC8}" type="sibTrans" cxnId="{A82DE7A8-FEEB-4A96-B2BF-C13F400D6A6C}">
      <dgm:prSet/>
      <dgm:spPr/>
      <dgm:t>
        <a:bodyPr/>
        <a:lstStyle/>
        <a:p>
          <a:endParaRPr lang="en-IN"/>
        </a:p>
      </dgm:t>
    </dgm:pt>
    <dgm:pt modelId="{7C2616CD-5331-49DA-8405-F3456F9F9E73}">
      <dgm:prSet/>
      <dgm:spPr/>
      <dgm:t>
        <a:bodyPr/>
        <a:lstStyle/>
        <a:p>
          <a:pPr rtl="0"/>
          <a:r>
            <a:rPr lang="en-IN" smtClean="0"/>
            <a:t>Prolonged surgery and immobilization, </a:t>
          </a:r>
          <a:endParaRPr lang="en-IN"/>
        </a:p>
      </dgm:t>
    </dgm:pt>
    <dgm:pt modelId="{AC2AC4D1-41A7-47A2-9D4E-0D910ACBBAA9}" type="parTrans" cxnId="{8377A594-9BFC-4627-82D3-A3D56271390E}">
      <dgm:prSet/>
      <dgm:spPr/>
      <dgm:t>
        <a:bodyPr/>
        <a:lstStyle/>
        <a:p>
          <a:endParaRPr lang="en-IN"/>
        </a:p>
      </dgm:t>
    </dgm:pt>
    <dgm:pt modelId="{CB22DEB5-589B-4D33-ABA4-99C2B5D19496}" type="sibTrans" cxnId="{8377A594-9BFC-4627-82D3-A3D56271390E}">
      <dgm:prSet/>
      <dgm:spPr/>
      <dgm:t>
        <a:bodyPr/>
        <a:lstStyle/>
        <a:p>
          <a:endParaRPr lang="en-IN"/>
        </a:p>
      </dgm:t>
    </dgm:pt>
    <dgm:pt modelId="{84BBC393-A725-4C67-8B62-03280BC05BD0}">
      <dgm:prSet/>
      <dgm:spPr/>
      <dgm:t>
        <a:bodyPr/>
        <a:lstStyle/>
        <a:p>
          <a:pPr rtl="0"/>
          <a:r>
            <a:rPr lang="en-IN" smtClean="0"/>
            <a:t>Previous  DVT </a:t>
          </a:r>
          <a:endParaRPr lang="en-IN"/>
        </a:p>
      </dgm:t>
    </dgm:pt>
    <dgm:pt modelId="{5CF17506-2D3E-40FB-8D7F-56EB01B216A7}" type="parTrans" cxnId="{0536F519-64DC-41E1-BD47-20D3CB3A83B0}">
      <dgm:prSet/>
      <dgm:spPr/>
      <dgm:t>
        <a:bodyPr/>
        <a:lstStyle/>
        <a:p>
          <a:endParaRPr lang="en-IN"/>
        </a:p>
      </dgm:t>
    </dgm:pt>
    <dgm:pt modelId="{1BCADE0F-F158-4EBF-B366-918DE2A40F55}" type="sibTrans" cxnId="{0536F519-64DC-41E1-BD47-20D3CB3A83B0}">
      <dgm:prSet/>
      <dgm:spPr/>
      <dgm:t>
        <a:bodyPr/>
        <a:lstStyle/>
        <a:p>
          <a:endParaRPr lang="en-IN"/>
        </a:p>
      </dgm:t>
    </dgm:pt>
    <dgm:pt modelId="{564B754B-8D67-4650-9B7D-7BB632B07216}">
      <dgm:prSet/>
      <dgm:spPr/>
      <dgm:t>
        <a:bodyPr/>
        <a:lstStyle/>
        <a:p>
          <a:pPr rtl="0"/>
          <a:r>
            <a:rPr lang="en-IN" smtClean="0"/>
            <a:t>Malignancy  </a:t>
          </a:r>
          <a:endParaRPr lang="en-IN"/>
        </a:p>
      </dgm:t>
    </dgm:pt>
    <dgm:pt modelId="{3BE182DB-8BC7-4D4A-8444-7E940DF48A1F}" type="parTrans" cxnId="{175AE3B2-89FC-4A82-A58F-91D513BE9DA2}">
      <dgm:prSet/>
      <dgm:spPr/>
      <dgm:t>
        <a:bodyPr/>
        <a:lstStyle/>
        <a:p>
          <a:endParaRPr lang="en-IN"/>
        </a:p>
      </dgm:t>
    </dgm:pt>
    <dgm:pt modelId="{24A00159-D03F-4880-BDD0-26DFE426B1F2}" type="sibTrans" cxnId="{175AE3B2-89FC-4A82-A58F-91D513BE9DA2}">
      <dgm:prSet/>
      <dgm:spPr/>
      <dgm:t>
        <a:bodyPr/>
        <a:lstStyle/>
        <a:p>
          <a:endParaRPr lang="en-IN"/>
        </a:p>
      </dgm:t>
    </dgm:pt>
    <dgm:pt modelId="{EC605EF3-AC4C-4A98-8CFD-C27FFC37ED34}">
      <dgm:prSet/>
      <dgm:spPr/>
      <dgm:t>
        <a:bodyPr/>
        <a:lstStyle/>
        <a:p>
          <a:pPr rtl="0"/>
          <a:r>
            <a:rPr lang="en-IN" smtClean="0"/>
            <a:t>Direct lower extremity trauma</a:t>
          </a:r>
          <a:endParaRPr lang="en-IN"/>
        </a:p>
      </dgm:t>
    </dgm:pt>
    <dgm:pt modelId="{942FDCA1-51D9-4D63-BB47-7A8CDF45C3E3}" type="parTrans" cxnId="{7BB50872-B222-47A3-8DF9-7553107F4FF6}">
      <dgm:prSet/>
      <dgm:spPr/>
      <dgm:t>
        <a:bodyPr/>
        <a:lstStyle/>
        <a:p>
          <a:endParaRPr lang="en-IN"/>
        </a:p>
      </dgm:t>
    </dgm:pt>
    <dgm:pt modelId="{E7002318-EB2C-46ED-901C-ACCA175F979B}" type="sibTrans" cxnId="{7BB50872-B222-47A3-8DF9-7553107F4FF6}">
      <dgm:prSet/>
      <dgm:spPr/>
      <dgm:t>
        <a:bodyPr/>
        <a:lstStyle/>
        <a:p>
          <a:endParaRPr lang="en-IN"/>
        </a:p>
      </dgm:t>
    </dgm:pt>
    <dgm:pt modelId="{B4AC5CD9-6A1F-476B-8D89-92AC4F8A6EAA}">
      <dgm:prSet/>
      <dgm:spPr/>
      <dgm:t>
        <a:bodyPr/>
        <a:lstStyle/>
        <a:p>
          <a:pPr rtl="0"/>
          <a:r>
            <a:rPr lang="en-IN" dirty="0" smtClean="0"/>
            <a:t>Limb weakness </a:t>
          </a:r>
          <a:endParaRPr lang="en-IN" dirty="0"/>
        </a:p>
      </dgm:t>
    </dgm:pt>
    <dgm:pt modelId="{B0C21247-1821-4FAA-A7FD-BBB6141CC2D2}" type="parTrans" cxnId="{DBC38EC8-651C-4664-9457-A20B990A6692}">
      <dgm:prSet/>
      <dgm:spPr/>
      <dgm:t>
        <a:bodyPr/>
        <a:lstStyle/>
        <a:p>
          <a:endParaRPr lang="en-IN"/>
        </a:p>
      </dgm:t>
    </dgm:pt>
    <dgm:pt modelId="{FE6EB250-B4D8-4265-A4E3-973E0DC70A60}" type="sibTrans" cxnId="{DBC38EC8-651C-4664-9457-A20B990A6692}">
      <dgm:prSet/>
      <dgm:spPr/>
      <dgm:t>
        <a:bodyPr/>
        <a:lstStyle/>
        <a:p>
          <a:endParaRPr lang="en-IN"/>
        </a:p>
      </dgm:t>
    </dgm:pt>
    <dgm:pt modelId="{7DF859C3-7647-42FF-A57B-CCCC4B427510}">
      <dgm:prSet/>
      <dgm:spPr/>
      <dgm:t>
        <a:bodyPr/>
        <a:lstStyle/>
        <a:p>
          <a:pPr rtl="0"/>
          <a:r>
            <a:rPr lang="en-IN" dirty="0" smtClean="0"/>
            <a:t>Advanced age</a:t>
          </a:r>
          <a:endParaRPr lang="en-IN" dirty="0"/>
        </a:p>
      </dgm:t>
    </dgm:pt>
    <dgm:pt modelId="{812D89D7-E2B7-4477-814F-3E5485D64A45}" type="parTrans" cxnId="{DEBBEA35-6B34-4525-8AFA-55D640F7ED33}">
      <dgm:prSet/>
      <dgm:spPr/>
      <dgm:t>
        <a:bodyPr/>
        <a:lstStyle/>
        <a:p>
          <a:endParaRPr lang="en-IN"/>
        </a:p>
      </dgm:t>
    </dgm:pt>
    <dgm:pt modelId="{7950BB7A-7D7E-4850-8715-7879A4BA28EC}" type="sibTrans" cxnId="{DEBBEA35-6B34-4525-8AFA-55D640F7ED33}">
      <dgm:prSet/>
      <dgm:spPr/>
      <dgm:t>
        <a:bodyPr/>
        <a:lstStyle/>
        <a:p>
          <a:endParaRPr lang="en-IN"/>
        </a:p>
      </dgm:t>
    </dgm:pt>
    <dgm:pt modelId="{148DE748-0735-421C-9136-9F51E94E805E}">
      <dgm:prSet/>
      <dgm:spPr/>
      <dgm:t>
        <a:bodyPr/>
        <a:lstStyle/>
        <a:p>
          <a:pPr rtl="0"/>
          <a:r>
            <a:rPr lang="en-IN" dirty="0" smtClean="0"/>
            <a:t>Hypercoagulability </a:t>
          </a:r>
          <a:endParaRPr lang="en-IN" dirty="0"/>
        </a:p>
      </dgm:t>
    </dgm:pt>
    <dgm:pt modelId="{B2FD0874-78A8-496E-9A7D-1E6BFC4B0DA0}" type="parTrans" cxnId="{D75A1507-58AA-438C-9ECE-A28FC175CA8B}">
      <dgm:prSet/>
      <dgm:spPr/>
      <dgm:t>
        <a:bodyPr/>
        <a:lstStyle/>
        <a:p>
          <a:endParaRPr lang="en-IN"/>
        </a:p>
      </dgm:t>
    </dgm:pt>
    <dgm:pt modelId="{BCE56BAD-59CA-4FAC-BE57-120B4292577A}" type="sibTrans" cxnId="{D75A1507-58AA-438C-9ECE-A28FC175CA8B}">
      <dgm:prSet/>
      <dgm:spPr/>
      <dgm:t>
        <a:bodyPr/>
        <a:lstStyle/>
        <a:p>
          <a:endParaRPr lang="en-IN"/>
        </a:p>
      </dgm:t>
    </dgm:pt>
    <dgm:pt modelId="{0A016BC6-B5E8-4DD3-A369-30A568FF3C16}">
      <dgm:prSet/>
      <dgm:spPr/>
      <dgm:t>
        <a:bodyPr/>
        <a:lstStyle/>
        <a:p>
          <a:pPr rtl="0"/>
          <a:r>
            <a:rPr lang="en-US" dirty="0" smtClean="0"/>
            <a:t>Clinically </a:t>
          </a:r>
          <a:endParaRPr lang="en-IN" dirty="0"/>
        </a:p>
      </dgm:t>
    </dgm:pt>
    <dgm:pt modelId="{4E78B481-E06E-43C8-B4DF-22E1AE37B4B0}" type="parTrans" cxnId="{4775BFB1-0021-4F78-BDB1-E836E4C1EA5D}">
      <dgm:prSet/>
      <dgm:spPr/>
      <dgm:t>
        <a:bodyPr/>
        <a:lstStyle/>
        <a:p>
          <a:endParaRPr lang="en-IN"/>
        </a:p>
      </dgm:t>
    </dgm:pt>
    <dgm:pt modelId="{92AF00EF-DE78-4466-8AED-7E81BC18CD37}" type="sibTrans" cxnId="{4775BFB1-0021-4F78-BDB1-E836E4C1EA5D}">
      <dgm:prSet/>
      <dgm:spPr/>
      <dgm:t>
        <a:bodyPr/>
        <a:lstStyle/>
        <a:p>
          <a:endParaRPr lang="en-IN"/>
        </a:p>
      </dgm:t>
    </dgm:pt>
    <dgm:pt modelId="{53AA9EE3-6EA1-4886-8E6C-1B87A0497D57}">
      <dgm:prSet custT="1"/>
      <dgm:spPr/>
      <dgm:t>
        <a:bodyPr/>
        <a:lstStyle/>
        <a:p>
          <a:pPr rtl="0"/>
          <a:r>
            <a:rPr lang="en-US" sz="1600" dirty="0" smtClean="0"/>
            <a:t>Ankle, calf swelling, calf tenderness, Homan’s sign</a:t>
          </a:r>
          <a:endParaRPr lang="en-IN" sz="1600" dirty="0"/>
        </a:p>
      </dgm:t>
    </dgm:pt>
    <dgm:pt modelId="{A580E292-6578-4740-B88B-9657BF59F328}" type="parTrans" cxnId="{EE8FEF32-7608-4FA1-8A7A-6F32C30F6417}">
      <dgm:prSet/>
      <dgm:spPr/>
      <dgm:t>
        <a:bodyPr/>
        <a:lstStyle/>
        <a:p>
          <a:endParaRPr lang="en-IN"/>
        </a:p>
      </dgm:t>
    </dgm:pt>
    <dgm:pt modelId="{7FDDAE6C-1592-4D14-8834-F662013F38AA}" type="sibTrans" cxnId="{EE8FEF32-7608-4FA1-8A7A-6F32C30F6417}">
      <dgm:prSet/>
      <dgm:spPr/>
      <dgm:t>
        <a:bodyPr/>
        <a:lstStyle/>
        <a:p>
          <a:endParaRPr lang="en-IN"/>
        </a:p>
      </dgm:t>
    </dgm:pt>
    <dgm:pt modelId="{BD0527B8-0429-40F3-AFA1-ECEA65A7D558}">
      <dgm:prSet/>
      <dgm:spPr/>
      <dgm:t>
        <a:bodyPr/>
        <a:lstStyle/>
        <a:p>
          <a:pPr rtl="0"/>
          <a:r>
            <a:rPr lang="en-US" dirty="0" smtClean="0"/>
            <a:t>Diagnosis</a:t>
          </a:r>
          <a:endParaRPr lang="en-IN" dirty="0"/>
        </a:p>
      </dgm:t>
    </dgm:pt>
    <dgm:pt modelId="{2A0FCB97-0D52-403F-A203-E2D68038A13F}" type="parTrans" cxnId="{1EA7EEF4-7A69-4AA5-87A5-AFFF81FAE644}">
      <dgm:prSet/>
      <dgm:spPr/>
      <dgm:t>
        <a:bodyPr/>
        <a:lstStyle/>
        <a:p>
          <a:endParaRPr lang="en-IN"/>
        </a:p>
      </dgm:t>
    </dgm:pt>
    <dgm:pt modelId="{25072B0A-3397-449E-A7C3-683942DEB724}" type="sibTrans" cxnId="{1EA7EEF4-7A69-4AA5-87A5-AFFF81FAE644}">
      <dgm:prSet/>
      <dgm:spPr/>
      <dgm:t>
        <a:bodyPr/>
        <a:lstStyle/>
        <a:p>
          <a:endParaRPr lang="en-IN"/>
        </a:p>
      </dgm:t>
    </dgm:pt>
    <dgm:pt modelId="{900BADEF-6286-455E-A1E8-CDAF2F07AF86}">
      <dgm:prSet custT="1"/>
      <dgm:spPr/>
      <dgm:t>
        <a:bodyPr/>
        <a:lstStyle/>
        <a:p>
          <a:pPr rtl="0"/>
          <a:r>
            <a:rPr lang="en-US" sz="1800" dirty="0" smtClean="0"/>
            <a:t>Doppler ultrasound (sensitivity 90%)</a:t>
          </a:r>
          <a:endParaRPr lang="en-IN" sz="1800" dirty="0"/>
        </a:p>
      </dgm:t>
    </dgm:pt>
    <dgm:pt modelId="{C6B6F826-BF5E-453B-A440-67510FA9437C}" type="parTrans" cxnId="{68533D28-C37F-411C-8A99-C6ADA2E38A82}">
      <dgm:prSet/>
      <dgm:spPr/>
      <dgm:t>
        <a:bodyPr/>
        <a:lstStyle/>
        <a:p>
          <a:endParaRPr lang="en-IN"/>
        </a:p>
      </dgm:t>
    </dgm:pt>
    <dgm:pt modelId="{522B21BE-17C4-485C-92E7-5ED354FAE485}" type="sibTrans" cxnId="{68533D28-C37F-411C-8A99-C6ADA2E38A82}">
      <dgm:prSet/>
      <dgm:spPr/>
      <dgm:t>
        <a:bodyPr/>
        <a:lstStyle/>
        <a:p>
          <a:endParaRPr lang="en-IN"/>
        </a:p>
      </dgm:t>
    </dgm:pt>
    <dgm:pt modelId="{38AFCBE5-4B4B-4CCD-B7B0-CACF5A89DDB1}" type="pres">
      <dgm:prSet presAssocID="{01916A4C-E33A-4305-9AE4-1557436759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A3A34A-216F-44E4-BF36-916475BE2BCC}" type="pres">
      <dgm:prSet presAssocID="{43BC76A1-EA3C-4E52-9312-A2432B03C8BC}" presName="linNode" presStyleCnt="0"/>
      <dgm:spPr/>
      <dgm:t>
        <a:bodyPr/>
        <a:lstStyle/>
        <a:p>
          <a:endParaRPr lang="en-IN"/>
        </a:p>
      </dgm:t>
    </dgm:pt>
    <dgm:pt modelId="{2490A884-A367-4537-84BF-F90F781A1D20}" type="pres">
      <dgm:prSet presAssocID="{43BC76A1-EA3C-4E52-9312-A2432B03C8BC}" presName="parentText" presStyleLbl="node1" presStyleIdx="0" presStyleCnt="4" custScaleX="74897" custScaleY="2707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BF4537-365D-4A12-9D9E-86BE3DDFE725}" type="pres">
      <dgm:prSet presAssocID="{43BC76A1-EA3C-4E52-9312-A2432B03C8BC}" presName="descendantText" presStyleLbl="alignAccFollowNode1" presStyleIdx="0" presStyleCnt="4" custScaleX="108334" custScaleY="380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94C097-32DC-449C-A78C-7F6BDC80BC71}" type="pres">
      <dgm:prSet presAssocID="{731874EF-F4C9-4EAB-9F8D-F9BB6AF20174}" presName="sp" presStyleCnt="0"/>
      <dgm:spPr/>
      <dgm:t>
        <a:bodyPr/>
        <a:lstStyle/>
        <a:p>
          <a:endParaRPr lang="en-IN"/>
        </a:p>
      </dgm:t>
    </dgm:pt>
    <dgm:pt modelId="{CD552CDB-D6E6-4B9C-AD57-886C8AB3A4B9}" type="pres">
      <dgm:prSet presAssocID="{E2C571E7-EC48-478A-A060-B652510668C8}" presName="linNode" presStyleCnt="0"/>
      <dgm:spPr/>
      <dgm:t>
        <a:bodyPr/>
        <a:lstStyle/>
        <a:p>
          <a:endParaRPr lang="en-IN"/>
        </a:p>
      </dgm:t>
    </dgm:pt>
    <dgm:pt modelId="{589C2F95-72A6-47CD-B660-1B0A9A056003}" type="pres">
      <dgm:prSet presAssocID="{E2C571E7-EC48-478A-A060-B652510668C8}" presName="parentText" presStyleLbl="node1" presStyleIdx="1" presStyleCnt="4" custScaleX="75032" custScaleY="8270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64A207-5F91-4A6B-B695-40015F147B44}" type="pres">
      <dgm:prSet presAssocID="{E2C571E7-EC48-478A-A060-B652510668C8}" presName="descendantText" presStyleLbl="alignAccFollowNode1" presStyleIdx="1" presStyleCnt="4" custScaleX="108405" custScaleY="1296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2F0293-E40F-457A-A95A-0D64E512E4BB}" type="pres">
      <dgm:prSet presAssocID="{1240D0A2-99FC-4676-93F5-B49F782AEFC8}" presName="sp" presStyleCnt="0"/>
      <dgm:spPr/>
      <dgm:t>
        <a:bodyPr/>
        <a:lstStyle/>
        <a:p>
          <a:endParaRPr lang="en-IN"/>
        </a:p>
      </dgm:t>
    </dgm:pt>
    <dgm:pt modelId="{04F35D18-8939-4B55-9F63-A01B90FCEA54}" type="pres">
      <dgm:prSet presAssocID="{0A016BC6-B5E8-4DD3-A369-30A568FF3C16}" presName="linNode" presStyleCnt="0"/>
      <dgm:spPr/>
      <dgm:t>
        <a:bodyPr/>
        <a:lstStyle/>
        <a:p>
          <a:endParaRPr lang="en-IN"/>
        </a:p>
      </dgm:t>
    </dgm:pt>
    <dgm:pt modelId="{3CFFCAEE-1B08-46C2-BAC5-9A7929064DAC}" type="pres">
      <dgm:prSet presAssocID="{0A016BC6-B5E8-4DD3-A369-30A568FF3C16}" presName="parentText" presStyleLbl="node1" presStyleIdx="2" presStyleCnt="4" custScaleX="74897" custScaleY="3277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83F7FF-4DAE-442B-B3A9-5B11D9A22E3F}" type="pres">
      <dgm:prSet presAssocID="{0A016BC6-B5E8-4DD3-A369-30A568FF3C16}" presName="descendantText" presStyleLbl="alignAccFollowNode1" presStyleIdx="2" presStyleCnt="4" custScaleX="108334" custScaleY="34569" custLinFactNeighborX="-308" custLinFactNeighborY="-3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030781-5B64-47B6-B1AB-5D7249BD29C6}" type="pres">
      <dgm:prSet presAssocID="{92AF00EF-DE78-4466-8AED-7E81BC18CD37}" presName="sp" presStyleCnt="0"/>
      <dgm:spPr/>
      <dgm:t>
        <a:bodyPr/>
        <a:lstStyle/>
        <a:p>
          <a:endParaRPr lang="en-IN"/>
        </a:p>
      </dgm:t>
    </dgm:pt>
    <dgm:pt modelId="{B8F8B0F1-F767-4DCB-9667-28B7E203C8F8}" type="pres">
      <dgm:prSet presAssocID="{BD0527B8-0429-40F3-AFA1-ECEA65A7D558}" presName="linNode" presStyleCnt="0"/>
      <dgm:spPr/>
      <dgm:t>
        <a:bodyPr/>
        <a:lstStyle/>
        <a:p>
          <a:endParaRPr lang="en-IN"/>
        </a:p>
      </dgm:t>
    </dgm:pt>
    <dgm:pt modelId="{D5120812-98CC-4F59-8B0D-3CF609DF074F}" type="pres">
      <dgm:prSet presAssocID="{BD0527B8-0429-40F3-AFA1-ECEA65A7D558}" presName="parentText" presStyleLbl="node1" presStyleIdx="3" presStyleCnt="4" custScaleX="69753" custScaleY="4282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75988D-3436-455C-BC5B-74E61E8D1CF0}" type="pres">
      <dgm:prSet presAssocID="{BD0527B8-0429-40F3-AFA1-ECEA65A7D558}" presName="descendantText" presStyleLbl="alignAccFollowNode1" presStyleIdx="3" presStyleCnt="4" custScaleX="111573" custScaleY="36606" custLinFactNeighborX="0" custLinFactNeighborY="-31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722F40-5F87-488E-B365-A5ED2EDBFE37}" srcId="{01916A4C-E33A-4305-9AE4-155743675953}" destId="{43BC76A1-EA3C-4E52-9312-A2432B03C8BC}" srcOrd="0" destOrd="0" parTransId="{67E80198-5634-487A-BF71-4E5CFF5212D2}" sibTransId="{731874EF-F4C9-4EAB-9F8D-F9BB6AF20174}"/>
    <dgm:cxn modelId="{67D22B47-2C84-4D6E-8917-5092298298B6}" type="presOf" srcId="{43BC76A1-EA3C-4E52-9312-A2432B03C8BC}" destId="{2490A884-A367-4537-84BF-F90F781A1D20}" srcOrd="0" destOrd="0" presId="urn:microsoft.com/office/officeart/2005/8/layout/vList5"/>
    <dgm:cxn modelId="{8377A594-9BFC-4627-82D3-A3D56271390E}" srcId="{E2C571E7-EC48-478A-A060-B652510668C8}" destId="{7C2616CD-5331-49DA-8405-F3456F9F9E73}" srcOrd="0" destOrd="0" parTransId="{AC2AC4D1-41A7-47A2-9D4E-0D910ACBBAA9}" sibTransId="{CB22DEB5-589B-4D33-ABA4-99C2B5D19496}"/>
    <dgm:cxn modelId="{0536F519-64DC-41E1-BD47-20D3CB3A83B0}" srcId="{E2C571E7-EC48-478A-A060-B652510668C8}" destId="{84BBC393-A725-4C67-8B62-03280BC05BD0}" srcOrd="1" destOrd="0" parTransId="{5CF17506-2D3E-40FB-8D7F-56EB01B216A7}" sibTransId="{1BCADE0F-F158-4EBF-B366-918DE2A40F55}"/>
    <dgm:cxn modelId="{F9662B60-1316-4955-9EC6-2720C339DAC6}" type="presOf" srcId="{7DF859C3-7647-42FF-A57B-CCCC4B427510}" destId="{7164A207-5F91-4A6B-B695-40015F147B44}" srcOrd="0" destOrd="5" presId="urn:microsoft.com/office/officeart/2005/8/layout/vList5"/>
    <dgm:cxn modelId="{4775BFB1-0021-4F78-BDB1-E836E4C1EA5D}" srcId="{01916A4C-E33A-4305-9AE4-155743675953}" destId="{0A016BC6-B5E8-4DD3-A369-30A568FF3C16}" srcOrd="2" destOrd="0" parTransId="{4E78B481-E06E-43C8-B4DF-22E1AE37B4B0}" sibTransId="{92AF00EF-DE78-4466-8AED-7E81BC18CD37}"/>
    <dgm:cxn modelId="{1EA7EEF4-7A69-4AA5-87A5-AFFF81FAE644}" srcId="{01916A4C-E33A-4305-9AE4-155743675953}" destId="{BD0527B8-0429-40F3-AFA1-ECEA65A7D558}" srcOrd="3" destOrd="0" parTransId="{2A0FCB97-0D52-403F-A203-E2D68038A13F}" sibTransId="{25072B0A-3397-449E-A7C3-683942DEB724}"/>
    <dgm:cxn modelId="{82E66A92-146A-4ECC-84D8-2E6BED49BA50}" type="presOf" srcId="{B4AC5CD9-6A1F-476B-8D89-92AC4F8A6EAA}" destId="{7164A207-5F91-4A6B-B695-40015F147B44}" srcOrd="0" destOrd="4" presId="urn:microsoft.com/office/officeart/2005/8/layout/vList5"/>
    <dgm:cxn modelId="{571233F5-34CF-47EE-A0D1-71057F743F05}" type="presOf" srcId="{0A016BC6-B5E8-4DD3-A369-30A568FF3C16}" destId="{3CFFCAEE-1B08-46C2-BAC5-9A7929064DAC}" srcOrd="0" destOrd="0" presId="urn:microsoft.com/office/officeart/2005/8/layout/vList5"/>
    <dgm:cxn modelId="{6D9E8B5E-408D-43C5-ABC2-53F29919E63D}" type="presOf" srcId="{84BBC393-A725-4C67-8B62-03280BC05BD0}" destId="{7164A207-5F91-4A6B-B695-40015F147B44}" srcOrd="0" destOrd="1" presId="urn:microsoft.com/office/officeart/2005/8/layout/vList5"/>
    <dgm:cxn modelId="{D75A1507-58AA-438C-9ECE-A28FC175CA8B}" srcId="{E2C571E7-EC48-478A-A060-B652510668C8}" destId="{148DE748-0735-421C-9136-9F51E94E805E}" srcOrd="6" destOrd="0" parTransId="{B2FD0874-78A8-496E-9A7D-1E6BFC4B0DA0}" sibTransId="{BCE56BAD-59CA-4FAC-BE57-120B4292577A}"/>
    <dgm:cxn modelId="{E813B873-E554-44F0-8EC7-B64CE53F0CB1}" type="presOf" srcId="{EC605EF3-AC4C-4A98-8CFD-C27FFC37ED34}" destId="{7164A207-5F91-4A6B-B695-40015F147B44}" srcOrd="0" destOrd="3" presId="urn:microsoft.com/office/officeart/2005/8/layout/vList5"/>
    <dgm:cxn modelId="{A82DE7A8-FEEB-4A96-B2BF-C13F400D6A6C}" srcId="{01916A4C-E33A-4305-9AE4-155743675953}" destId="{E2C571E7-EC48-478A-A060-B652510668C8}" srcOrd="1" destOrd="0" parTransId="{1E9D7EC2-D3A3-4A79-A4BC-0C7BF2C1E323}" sibTransId="{1240D0A2-99FC-4676-93F5-B49F782AEFC8}"/>
    <dgm:cxn modelId="{D6C074E5-D932-4807-8D77-31B6654E9CB1}" srcId="{43BC76A1-EA3C-4E52-9312-A2432B03C8BC}" destId="{144E132A-6B4D-4089-A2EC-E7317C1CF90E}" srcOrd="1" destOrd="0" parTransId="{DC017D63-E272-4473-8366-57AD2C46F2BF}" sibTransId="{43BC0D55-D559-4804-8A5E-D2D9FBAA79AC}"/>
    <dgm:cxn modelId="{DAEB0188-8594-487A-9C90-47C0F6FC5A0E}" type="presOf" srcId="{144E132A-6B4D-4089-A2EC-E7317C1CF90E}" destId="{A9BF4537-365D-4A12-9D9E-86BE3DDFE725}" srcOrd="0" destOrd="1" presId="urn:microsoft.com/office/officeart/2005/8/layout/vList5"/>
    <dgm:cxn modelId="{D336B43E-F3CD-480A-AC85-A43B359264B4}" type="presOf" srcId="{900BADEF-6286-455E-A1E8-CDAF2F07AF86}" destId="{4875988D-3436-455C-BC5B-74E61E8D1CF0}" srcOrd="0" destOrd="0" presId="urn:microsoft.com/office/officeart/2005/8/layout/vList5"/>
    <dgm:cxn modelId="{88BA9443-0938-4F26-A372-68F8E5F1F98C}" type="presOf" srcId="{564B754B-8D67-4650-9B7D-7BB632B07216}" destId="{7164A207-5F91-4A6B-B695-40015F147B44}" srcOrd="0" destOrd="2" presId="urn:microsoft.com/office/officeart/2005/8/layout/vList5"/>
    <dgm:cxn modelId="{7BB50872-B222-47A3-8DF9-7553107F4FF6}" srcId="{E2C571E7-EC48-478A-A060-B652510668C8}" destId="{EC605EF3-AC4C-4A98-8CFD-C27FFC37ED34}" srcOrd="3" destOrd="0" parTransId="{942FDCA1-51D9-4D63-BB47-7A8CDF45C3E3}" sibTransId="{E7002318-EB2C-46ED-901C-ACCA175F979B}"/>
    <dgm:cxn modelId="{175AE3B2-89FC-4A82-A58F-91D513BE9DA2}" srcId="{E2C571E7-EC48-478A-A060-B652510668C8}" destId="{564B754B-8D67-4650-9B7D-7BB632B07216}" srcOrd="2" destOrd="0" parTransId="{3BE182DB-8BC7-4D4A-8444-7E940DF48A1F}" sibTransId="{24A00159-D03F-4880-BDD0-26DFE426B1F2}"/>
    <dgm:cxn modelId="{28AF39D8-E119-4F44-9B86-392CB695DFFB}" type="presOf" srcId="{BD0527B8-0429-40F3-AFA1-ECEA65A7D558}" destId="{D5120812-98CC-4F59-8B0D-3CF609DF074F}" srcOrd="0" destOrd="0" presId="urn:microsoft.com/office/officeart/2005/8/layout/vList5"/>
    <dgm:cxn modelId="{FB0453E4-D7A6-4462-A1A2-19EEE652DE8E}" type="presOf" srcId="{53AA9EE3-6EA1-4886-8E6C-1B87A0497D57}" destId="{7683F7FF-4DAE-442B-B3A9-5B11D9A22E3F}" srcOrd="0" destOrd="0" presId="urn:microsoft.com/office/officeart/2005/8/layout/vList5"/>
    <dgm:cxn modelId="{C0F2DCA9-D2CC-46A4-94D0-B5DC23CEC259}" type="presOf" srcId="{7C2616CD-5331-49DA-8405-F3456F9F9E73}" destId="{7164A207-5F91-4A6B-B695-40015F147B44}" srcOrd="0" destOrd="0" presId="urn:microsoft.com/office/officeart/2005/8/layout/vList5"/>
    <dgm:cxn modelId="{DEBBEA35-6B34-4525-8AFA-55D640F7ED33}" srcId="{E2C571E7-EC48-478A-A060-B652510668C8}" destId="{7DF859C3-7647-42FF-A57B-CCCC4B427510}" srcOrd="5" destOrd="0" parTransId="{812D89D7-E2B7-4477-814F-3E5485D64A45}" sibTransId="{7950BB7A-7D7E-4850-8715-7879A4BA28EC}"/>
    <dgm:cxn modelId="{18BF8E9A-5A95-4B21-8E5D-7C81844D04C8}" type="presOf" srcId="{01916A4C-E33A-4305-9AE4-155743675953}" destId="{38AFCBE5-4B4B-4CCD-B7B0-CACF5A89DDB1}" srcOrd="0" destOrd="0" presId="urn:microsoft.com/office/officeart/2005/8/layout/vList5"/>
    <dgm:cxn modelId="{6D697450-42FC-45DF-A28D-6B075E555E47}" type="presOf" srcId="{E2C571E7-EC48-478A-A060-B652510668C8}" destId="{589C2F95-72A6-47CD-B660-1B0A9A056003}" srcOrd="0" destOrd="0" presId="urn:microsoft.com/office/officeart/2005/8/layout/vList5"/>
    <dgm:cxn modelId="{16A99833-10A1-4040-918B-529B64C51975}" type="presOf" srcId="{148DE748-0735-421C-9136-9F51E94E805E}" destId="{7164A207-5F91-4A6B-B695-40015F147B44}" srcOrd="0" destOrd="6" presId="urn:microsoft.com/office/officeart/2005/8/layout/vList5"/>
    <dgm:cxn modelId="{EE8FEF32-7608-4FA1-8A7A-6F32C30F6417}" srcId="{0A016BC6-B5E8-4DD3-A369-30A568FF3C16}" destId="{53AA9EE3-6EA1-4886-8E6C-1B87A0497D57}" srcOrd="0" destOrd="0" parTransId="{A580E292-6578-4740-B88B-9657BF59F328}" sibTransId="{7FDDAE6C-1592-4D14-8834-F662013F38AA}"/>
    <dgm:cxn modelId="{29428622-50D4-422B-A7D4-6B6E0473AD40}" srcId="{43BC76A1-EA3C-4E52-9312-A2432B03C8BC}" destId="{421E2A15-4543-4A09-A5D1-821E2403391D}" srcOrd="0" destOrd="0" parTransId="{1FFEF934-3DA1-4D57-BDB1-75B15B83AA5F}" sibTransId="{38226887-7F76-448C-AED8-D32BE9820CFC}"/>
    <dgm:cxn modelId="{2692BD5A-6EB3-4DDD-A55F-5D5B2B0748C9}" type="presOf" srcId="{421E2A15-4543-4A09-A5D1-821E2403391D}" destId="{A9BF4537-365D-4A12-9D9E-86BE3DDFE725}" srcOrd="0" destOrd="0" presId="urn:microsoft.com/office/officeart/2005/8/layout/vList5"/>
    <dgm:cxn modelId="{DBC38EC8-651C-4664-9457-A20B990A6692}" srcId="{E2C571E7-EC48-478A-A060-B652510668C8}" destId="{B4AC5CD9-6A1F-476B-8D89-92AC4F8A6EAA}" srcOrd="4" destOrd="0" parTransId="{B0C21247-1821-4FAA-A7FD-BBB6141CC2D2}" sibTransId="{FE6EB250-B4D8-4265-A4E3-973E0DC70A60}"/>
    <dgm:cxn modelId="{68533D28-C37F-411C-8A99-C6ADA2E38A82}" srcId="{BD0527B8-0429-40F3-AFA1-ECEA65A7D558}" destId="{900BADEF-6286-455E-A1E8-CDAF2F07AF86}" srcOrd="0" destOrd="0" parTransId="{C6B6F826-BF5E-453B-A440-67510FA9437C}" sibTransId="{522B21BE-17C4-485C-92E7-5ED354FAE485}"/>
    <dgm:cxn modelId="{C80848A4-65E1-46AC-97B3-A2C45FCAF4B8}" type="presParOf" srcId="{38AFCBE5-4B4B-4CCD-B7B0-CACF5A89DDB1}" destId="{F5A3A34A-216F-44E4-BF36-916475BE2BCC}" srcOrd="0" destOrd="0" presId="urn:microsoft.com/office/officeart/2005/8/layout/vList5"/>
    <dgm:cxn modelId="{28B1882A-FE4F-40E4-BB3B-6D4FB6C1E0A4}" type="presParOf" srcId="{F5A3A34A-216F-44E4-BF36-916475BE2BCC}" destId="{2490A884-A367-4537-84BF-F90F781A1D20}" srcOrd="0" destOrd="0" presId="urn:microsoft.com/office/officeart/2005/8/layout/vList5"/>
    <dgm:cxn modelId="{D8BEE26B-41B3-42BA-8521-434DB8D99CD7}" type="presParOf" srcId="{F5A3A34A-216F-44E4-BF36-916475BE2BCC}" destId="{A9BF4537-365D-4A12-9D9E-86BE3DDFE725}" srcOrd="1" destOrd="0" presId="urn:microsoft.com/office/officeart/2005/8/layout/vList5"/>
    <dgm:cxn modelId="{A9322DB6-54D7-4A28-9554-E9FC9794C1F1}" type="presParOf" srcId="{38AFCBE5-4B4B-4CCD-B7B0-CACF5A89DDB1}" destId="{6794C097-32DC-449C-A78C-7F6BDC80BC71}" srcOrd="1" destOrd="0" presId="urn:microsoft.com/office/officeart/2005/8/layout/vList5"/>
    <dgm:cxn modelId="{2AC0EEEE-7980-4123-AA25-1E23EA4BB684}" type="presParOf" srcId="{38AFCBE5-4B4B-4CCD-B7B0-CACF5A89DDB1}" destId="{CD552CDB-D6E6-4B9C-AD57-886C8AB3A4B9}" srcOrd="2" destOrd="0" presId="urn:microsoft.com/office/officeart/2005/8/layout/vList5"/>
    <dgm:cxn modelId="{8AC4C455-A541-4DE8-BC2B-0B25CE5B7787}" type="presParOf" srcId="{CD552CDB-D6E6-4B9C-AD57-886C8AB3A4B9}" destId="{589C2F95-72A6-47CD-B660-1B0A9A056003}" srcOrd="0" destOrd="0" presId="urn:microsoft.com/office/officeart/2005/8/layout/vList5"/>
    <dgm:cxn modelId="{B3741E54-8DAB-4999-AB7D-A017131321B3}" type="presParOf" srcId="{CD552CDB-D6E6-4B9C-AD57-886C8AB3A4B9}" destId="{7164A207-5F91-4A6B-B695-40015F147B44}" srcOrd="1" destOrd="0" presId="urn:microsoft.com/office/officeart/2005/8/layout/vList5"/>
    <dgm:cxn modelId="{1C004D0E-6674-4C79-85AC-AAC9694F82D6}" type="presParOf" srcId="{38AFCBE5-4B4B-4CCD-B7B0-CACF5A89DDB1}" destId="{182F0293-E40F-457A-A95A-0D64E512E4BB}" srcOrd="3" destOrd="0" presId="urn:microsoft.com/office/officeart/2005/8/layout/vList5"/>
    <dgm:cxn modelId="{285CD874-447D-4FE8-80E9-10C07930C249}" type="presParOf" srcId="{38AFCBE5-4B4B-4CCD-B7B0-CACF5A89DDB1}" destId="{04F35D18-8939-4B55-9F63-A01B90FCEA54}" srcOrd="4" destOrd="0" presId="urn:microsoft.com/office/officeart/2005/8/layout/vList5"/>
    <dgm:cxn modelId="{70414A80-5027-40AA-8732-DA132D8C8839}" type="presParOf" srcId="{04F35D18-8939-4B55-9F63-A01B90FCEA54}" destId="{3CFFCAEE-1B08-46C2-BAC5-9A7929064DAC}" srcOrd="0" destOrd="0" presId="urn:microsoft.com/office/officeart/2005/8/layout/vList5"/>
    <dgm:cxn modelId="{B338F6F0-F0FD-4EF0-B4DD-B91929AFE2E1}" type="presParOf" srcId="{04F35D18-8939-4B55-9F63-A01B90FCEA54}" destId="{7683F7FF-4DAE-442B-B3A9-5B11D9A22E3F}" srcOrd="1" destOrd="0" presId="urn:microsoft.com/office/officeart/2005/8/layout/vList5"/>
    <dgm:cxn modelId="{6CF86D61-F2AB-4B5D-9823-BC4482EA64A2}" type="presParOf" srcId="{38AFCBE5-4B4B-4CCD-B7B0-CACF5A89DDB1}" destId="{FF030781-5B64-47B6-B1AB-5D7249BD29C6}" srcOrd="5" destOrd="0" presId="urn:microsoft.com/office/officeart/2005/8/layout/vList5"/>
    <dgm:cxn modelId="{103FF44B-6270-4CD9-948D-92C0A4198C09}" type="presParOf" srcId="{38AFCBE5-4B4B-4CCD-B7B0-CACF5A89DDB1}" destId="{B8F8B0F1-F767-4DCB-9667-28B7E203C8F8}" srcOrd="6" destOrd="0" presId="urn:microsoft.com/office/officeart/2005/8/layout/vList5"/>
    <dgm:cxn modelId="{6E1389F0-7E08-46A2-BAA0-469345456E72}" type="presParOf" srcId="{B8F8B0F1-F767-4DCB-9667-28B7E203C8F8}" destId="{D5120812-98CC-4F59-8B0D-3CF609DF074F}" srcOrd="0" destOrd="0" presId="urn:microsoft.com/office/officeart/2005/8/layout/vList5"/>
    <dgm:cxn modelId="{7198366C-41DE-4775-8A34-68D1AD4ACA2F}" type="presParOf" srcId="{B8F8B0F1-F767-4DCB-9667-28B7E203C8F8}" destId="{4875988D-3436-455C-BC5B-74E61E8D1C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916A4C-E33A-4305-9AE4-1557436759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BC76A1-EA3C-4E52-9312-A2432B03C8BC}">
      <dgm:prSet/>
      <dgm:spPr/>
      <dgm:t>
        <a:bodyPr/>
        <a:lstStyle/>
        <a:p>
          <a:pPr rtl="0"/>
          <a:r>
            <a:rPr lang="en-US" smtClean="0"/>
            <a:t>Venous Thrombosis</a:t>
          </a:r>
          <a:endParaRPr lang="en-IN"/>
        </a:p>
      </dgm:t>
    </dgm:pt>
    <dgm:pt modelId="{67E80198-5634-487A-BF71-4E5CFF5212D2}" type="parTrans" cxnId="{FC722F40-5F87-488E-B365-A5ED2EDBFE37}">
      <dgm:prSet/>
      <dgm:spPr/>
      <dgm:t>
        <a:bodyPr/>
        <a:lstStyle/>
        <a:p>
          <a:endParaRPr lang="en-IN"/>
        </a:p>
      </dgm:t>
    </dgm:pt>
    <dgm:pt modelId="{731874EF-F4C9-4EAB-9F8D-F9BB6AF20174}" type="sibTrans" cxnId="{FC722F40-5F87-488E-B365-A5ED2EDBFE37}">
      <dgm:prSet/>
      <dgm:spPr/>
      <dgm:t>
        <a:bodyPr/>
        <a:lstStyle/>
        <a:p>
          <a:endParaRPr lang="en-IN"/>
        </a:p>
      </dgm:t>
    </dgm:pt>
    <dgm:pt modelId="{421E2A15-4543-4A09-A5D1-821E2403391D}">
      <dgm:prSet/>
      <dgm:spPr/>
      <dgm:t>
        <a:bodyPr/>
        <a:lstStyle/>
        <a:p>
          <a:pPr rtl="0"/>
          <a:r>
            <a:rPr lang="en-US" dirty="0" smtClean="0"/>
            <a:t>Treatment :</a:t>
          </a:r>
          <a:endParaRPr lang="en-IN" dirty="0"/>
        </a:p>
      </dgm:t>
    </dgm:pt>
    <dgm:pt modelId="{1FFEF934-3DA1-4D57-BDB1-75B15B83AA5F}" type="parTrans" cxnId="{29428622-50D4-422B-A7D4-6B6E0473AD40}">
      <dgm:prSet/>
      <dgm:spPr/>
      <dgm:t>
        <a:bodyPr/>
        <a:lstStyle/>
        <a:p>
          <a:endParaRPr lang="en-IN"/>
        </a:p>
      </dgm:t>
    </dgm:pt>
    <dgm:pt modelId="{38226887-7F76-448C-AED8-D32BE9820CFC}" type="sibTrans" cxnId="{29428622-50D4-422B-A7D4-6B6E0473AD40}">
      <dgm:prSet/>
      <dgm:spPr/>
      <dgm:t>
        <a:bodyPr/>
        <a:lstStyle/>
        <a:p>
          <a:endParaRPr lang="en-IN"/>
        </a:p>
      </dgm:t>
    </dgm:pt>
    <dgm:pt modelId="{A682678F-FB7A-41F7-AD0B-1601E6A9241B}">
      <dgm:prSet/>
      <dgm:spPr/>
      <dgm:t>
        <a:bodyPr/>
        <a:lstStyle/>
        <a:p>
          <a:pPr rtl="0"/>
          <a:r>
            <a:rPr lang="en-US" dirty="0" smtClean="0"/>
            <a:t>Full anticoagulation with heparin </a:t>
          </a:r>
          <a:r>
            <a:rPr lang="en-IN" b="0" i="0" dirty="0" smtClean="0"/>
            <a:t>(target partial thromboplastin time of 45 to 60 seconds)</a:t>
          </a:r>
          <a:endParaRPr lang="en-IN" dirty="0"/>
        </a:p>
      </dgm:t>
    </dgm:pt>
    <dgm:pt modelId="{19302F4C-C361-4B1F-B435-D368AC8EE3C8}" type="parTrans" cxnId="{E190A28F-E70C-4069-AD02-AB470D8D89B5}">
      <dgm:prSet/>
      <dgm:spPr/>
      <dgm:t>
        <a:bodyPr/>
        <a:lstStyle/>
        <a:p>
          <a:endParaRPr lang="en-IN"/>
        </a:p>
      </dgm:t>
    </dgm:pt>
    <dgm:pt modelId="{E662C6A5-1CB6-4E72-B089-1C61CD88DBB5}" type="sibTrans" cxnId="{E190A28F-E70C-4069-AD02-AB470D8D89B5}">
      <dgm:prSet/>
      <dgm:spPr/>
      <dgm:t>
        <a:bodyPr/>
        <a:lstStyle/>
        <a:p>
          <a:endParaRPr lang="en-IN"/>
        </a:p>
      </dgm:t>
    </dgm:pt>
    <dgm:pt modelId="{A1137BB8-736E-4901-87B7-420843D1E936}">
      <dgm:prSet/>
      <dgm:spPr/>
      <dgm:t>
        <a:bodyPr/>
        <a:lstStyle/>
        <a:p>
          <a:pPr rtl="0"/>
          <a:r>
            <a:rPr lang="en-US" dirty="0" smtClean="0"/>
            <a:t>Acceptable 1- 3 weeks after surgery</a:t>
          </a:r>
          <a:endParaRPr lang="en-IN" dirty="0"/>
        </a:p>
      </dgm:t>
    </dgm:pt>
    <dgm:pt modelId="{C077A261-39EB-4253-AC92-1ED79F498FD4}" type="parTrans" cxnId="{B88501F4-8FE1-407F-9444-DE471D3915BA}">
      <dgm:prSet/>
      <dgm:spPr/>
      <dgm:t>
        <a:bodyPr/>
        <a:lstStyle/>
        <a:p>
          <a:endParaRPr lang="en-IN"/>
        </a:p>
      </dgm:t>
    </dgm:pt>
    <dgm:pt modelId="{7A18EE13-90AE-4985-AC22-E6FF8EC2CB67}" type="sibTrans" cxnId="{B88501F4-8FE1-407F-9444-DE471D3915BA}">
      <dgm:prSet/>
      <dgm:spPr/>
      <dgm:t>
        <a:bodyPr/>
        <a:lstStyle/>
        <a:p>
          <a:endParaRPr lang="en-IN"/>
        </a:p>
      </dgm:t>
    </dgm:pt>
    <dgm:pt modelId="{196F9AAC-D613-41A8-AE10-880687558262}">
      <dgm:prSet/>
      <dgm:spPr/>
      <dgm:t>
        <a:bodyPr/>
        <a:lstStyle/>
        <a:p>
          <a:pPr rtl="0"/>
          <a:r>
            <a:rPr lang="en-US" dirty="0" smtClean="0"/>
            <a:t>Followed by Warfarin  </a:t>
          </a:r>
          <a:r>
            <a:rPr lang="en-IN" b="0" i="0" dirty="0" smtClean="0"/>
            <a:t>(target international normalized ratio of 2)</a:t>
          </a:r>
          <a:endParaRPr lang="en-IN" dirty="0"/>
        </a:p>
      </dgm:t>
    </dgm:pt>
    <dgm:pt modelId="{C6E08E43-A305-4CC7-AA42-C6C9C5091612}" type="parTrans" cxnId="{78B1864B-DEF9-4A9A-86EB-D34EB465111D}">
      <dgm:prSet/>
      <dgm:spPr/>
      <dgm:t>
        <a:bodyPr/>
        <a:lstStyle/>
        <a:p>
          <a:endParaRPr lang="en-IN"/>
        </a:p>
      </dgm:t>
    </dgm:pt>
    <dgm:pt modelId="{367198F4-8BB3-425B-83EC-DBE40570FFE7}" type="sibTrans" cxnId="{78B1864B-DEF9-4A9A-86EB-D34EB465111D}">
      <dgm:prSet/>
      <dgm:spPr/>
      <dgm:t>
        <a:bodyPr/>
        <a:lstStyle/>
        <a:p>
          <a:endParaRPr lang="en-IN"/>
        </a:p>
      </dgm:t>
    </dgm:pt>
    <dgm:pt modelId="{2E356C23-0BD6-4615-A585-E8252917EC3D}">
      <dgm:prSet/>
      <dgm:spPr/>
      <dgm:t>
        <a:bodyPr/>
        <a:lstStyle/>
        <a:p>
          <a:pPr rtl="0"/>
          <a:r>
            <a:rPr lang="en-IN" b="0" i="0" dirty="0" smtClean="0"/>
            <a:t>To be continued for 6 weeks to 3 months in uncomplicated cases</a:t>
          </a:r>
          <a:r>
            <a:rPr lang="en-US" dirty="0" smtClean="0"/>
            <a:t> </a:t>
          </a:r>
          <a:endParaRPr lang="en-IN" dirty="0"/>
        </a:p>
      </dgm:t>
    </dgm:pt>
    <dgm:pt modelId="{747F8C6D-5DDD-4394-81C0-C16149918A31}" type="parTrans" cxnId="{49F1A831-1DCA-4DE2-98BC-60F42F109E54}">
      <dgm:prSet/>
      <dgm:spPr/>
      <dgm:t>
        <a:bodyPr/>
        <a:lstStyle/>
        <a:p>
          <a:endParaRPr lang="en-IN"/>
        </a:p>
      </dgm:t>
    </dgm:pt>
    <dgm:pt modelId="{504F4EC2-38D0-4F02-B91F-C764469F60CD}" type="sibTrans" cxnId="{49F1A831-1DCA-4DE2-98BC-60F42F109E54}">
      <dgm:prSet/>
      <dgm:spPr/>
      <dgm:t>
        <a:bodyPr/>
        <a:lstStyle/>
        <a:p>
          <a:endParaRPr lang="en-IN"/>
        </a:p>
      </dgm:t>
    </dgm:pt>
    <dgm:pt modelId="{38AFCBE5-4B4B-4CCD-B7B0-CACF5A89DDB1}" type="pres">
      <dgm:prSet presAssocID="{01916A4C-E33A-4305-9AE4-1557436759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A3A34A-216F-44E4-BF36-916475BE2BCC}" type="pres">
      <dgm:prSet presAssocID="{43BC76A1-EA3C-4E52-9312-A2432B03C8BC}" presName="linNode" presStyleCnt="0"/>
      <dgm:spPr/>
    </dgm:pt>
    <dgm:pt modelId="{2490A884-A367-4537-84BF-F90F781A1D20}" type="pres">
      <dgm:prSet presAssocID="{43BC76A1-EA3C-4E52-9312-A2432B03C8BC}" presName="parentText" presStyleLbl="node1" presStyleIdx="0" presStyleCnt="1" custScaleX="84569" custScaleY="8183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BF4537-365D-4A12-9D9E-86BE3DDFE725}" type="pres">
      <dgm:prSet presAssocID="{43BC76A1-EA3C-4E52-9312-A2432B03C8BC}" presName="descendantText" presStyleLbl="alignAccFollowNode1" presStyleIdx="0" presStyleCnt="1" custScaleX="108334" custScaleY="1022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1258CBE-335F-4B0A-841B-481FC1ECBA39}" type="presOf" srcId="{A682678F-FB7A-41F7-AD0B-1601E6A9241B}" destId="{A9BF4537-365D-4A12-9D9E-86BE3DDFE725}" srcOrd="0" destOrd="1" presId="urn:microsoft.com/office/officeart/2005/8/layout/vList5"/>
    <dgm:cxn modelId="{2AEF6719-0D05-4B81-A62C-9164F1C16994}" type="presOf" srcId="{196F9AAC-D613-41A8-AE10-880687558262}" destId="{A9BF4537-365D-4A12-9D9E-86BE3DDFE725}" srcOrd="0" destOrd="3" presId="urn:microsoft.com/office/officeart/2005/8/layout/vList5"/>
    <dgm:cxn modelId="{A79A2341-60C7-4C43-8369-E48C9A836A38}" type="presOf" srcId="{01916A4C-E33A-4305-9AE4-155743675953}" destId="{38AFCBE5-4B4B-4CCD-B7B0-CACF5A89DDB1}" srcOrd="0" destOrd="0" presId="urn:microsoft.com/office/officeart/2005/8/layout/vList5"/>
    <dgm:cxn modelId="{FC722F40-5F87-488E-B365-A5ED2EDBFE37}" srcId="{01916A4C-E33A-4305-9AE4-155743675953}" destId="{43BC76A1-EA3C-4E52-9312-A2432B03C8BC}" srcOrd="0" destOrd="0" parTransId="{67E80198-5634-487A-BF71-4E5CFF5212D2}" sibTransId="{731874EF-F4C9-4EAB-9F8D-F9BB6AF20174}"/>
    <dgm:cxn modelId="{29428622-50D4-422B-A7D4-6B6E0473AD40}" srcId="{43BC76A1-EA3C-4E52-9312-A2432B03C8BC}" destId="{421E2A15-4543-4A09-A5D1-821E2403391D}" srcOrd="0" destOrd="0" parTransId="{1FFEF934-3DA1-4D57-BDB1-75B15B83AA5F}" sibTransId="{38226887-7F76-448C-AED8-D32BE9820CFC}"/>
    <dgm:cxn modelId="{D9E9AC0B-17B1-43DF-A7EA-950D98D2EAD3}" type="presOf" srcId="{421E2A15-4543-4A09-A5D1-821E2403391D}" destId="{A9BF4537-365D-4A12-9D9E-86BE3DDFE725}" srcOrd="0" destOrd="0" presId="urn:microsoft.com/office/officeart/2005/8/layout/vList5"/>
    <dgm:cxn modelId="{58F85B9F-FB86-48F2-82F9-06CDBE65C7A1}" type="presOf" srcId="{43BC76A1-EA3C-4E52-9312-A2432B03C8BC}" destId="{2490A884-A367-4537-84BF-F90F781A1D20}" srcOrd="0" destOrd="0" presId="urn:microsoft.com/office/officeart/2005/8/layout/vList5"/>
    <dgm:cxn modelId="{E190A28F-E70C-4069-AD02-AB470D8D89B5}" srcId="{43BC76A1-EA3C-4E52-9312-A2432B03C8BC}" destId="{A682678F-FB7A-41F7-AD0B-1601E6A9241B}" srcOrd="1" destOrd="0" parTransId="{19302F4C-C361-4B1F-B435-D368AC8EE3C8}" sibTransId="{E662C6A5-1CB6-4E72-B089-1C61CD88DBB5}"/>
    <dgm:cxn modelId="{1B0BFDAF-F18A-467B-B9F3-D6EB40B1B608}" type="presOf" srcId="{A1137BB8-736E-4901-87B7-420843D1E936}" destId="{A9BF4537-365D-4A12-9D9E-86BE3DDFE725}" srcOrd="0" destOrd="2" presId="urn:microsoft.com/office/officeart/2005/8/layout/vList5"/>
    <dgm:cxn modelId="{B88501F4-8FE1-407F-9444-DE471D3915BA}" srcId="{43BC76A1-EA3C-4E52-9312-A2432B03C8BC}" destId="{A1137BB8-736E-4901-87B7-420843D1E936}" srcOrd="2" destOrd="0" parTransId="{C077A261-39EB-4253-AC92-1ED79F498FD4}" sibTransId="{7A18EE13-90AE-4985-AC22-E6FF8EC2CB67}"/>
    <dgm:cxn modelId="{78B1864B-DEF9-4A9A-86EB-D34EB465111D}" srcId="{43BC76A1-EA3C-4E52-9312-A2432B03C8BC}" destId="{196F9AAC-D613-41A8-AE10-880687558262}" srcOrd="3" destOrd="0" parTransId="{C6E08E43-A305-4CC7-AA42-C6C9C5091612}" sibTransId="{367198F4-8BB3-425B-83EC-DBE40570FFE7}"/>
    <dgm:cxn modelId="{49F1A831-1DCA-4DE2-98BC-60F42F109E54}" srcId="{43BC76A1-EA3C-4E52-9312-A2432B03C8BC}" destId="{2E356C23-0BD6-4615-A585-E8252917EC3D}" srcOrd="4" destOrd="0" parTransId="{747F8C6D-5DDD-4394-81C0-C16149918A31}" sibTransId="{504F4EC2-38D0-4F02-B91F-C764469F60CD}"/>
    <dgm:cxn modelId="{4139A31F-3B15-4613-B018-DE9DF5887384}" type="presOf" srcId="{2E356C23-0BD6-4615-A585-E8252917EC3D}" destId="{A9BF4537-365D-4A12-9D9E-86BE3DDFE725}" srcOrd="0" destOrd="4" presId="urn:microsoft.com/office/officeart/2005/8/layout/vList5"/>
    <dgm:cxn modelId="{E41B4F1F-29FC-4641-8861-F1A290577EEC}" type="presParOf" srcId="{38AFCBE5-4B4B-4CCD-B7B0-CACF5A89DDB1}" destId="{F5A3A34A-216F-44E4-BF36-916475BE2BCC}" srcOrd="0" destOrd="0" presId="urn:microsoft.com/office/officeart/2005/8/layout/vList5"/>
    <dgm:cxn modelId="{87D6EBFB-94A6-4391-9980-5DCFF8C942C3}" type="presParOf" srcId="{F5A3A34A-216F-44E4-BF36-916475BE2BCC}" destId="{2490A884-A367-4537-84BF-F90F781A1D20}" srcOrd="0" destOrd="0" presId="urn:microsoft.com/office/officeart/2005/8/layout/vList5"/>
    <dgm:cxn modelId="{24FBF2AA-0E3D-413A-AC7A-0C80311BED69}" type="presParOf" srcId="{F5A3A34A-216F-44E4-BF36-916475BE2BCC}" destId="{A9BF4537-365D-4A12-9D9E-86BE3DDFE7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FD9290-8C2E-48B4-B408-3381C6356D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96A4628-15EB-49FC-96D7-0ABBCBF28F4F}">
      <dgm:prSet/>
      <dgm:spPr/>
      <dgm:t>
        <a:bodyPr/>
        <a:lstStyle/>
        <a:p>
          <a:pPr rtl="0"/>
          <a:r>
            <a:rPr lang="en-US" b="1" dirty="0" smtClean="0"/>
            <a:t>Pulmonary Embolism: presentation </a:t>
          </a:r>
          <a:endParaRPr lang="en-IN" b="1" dirty="0"/>
        </a:p>
      </dgm:t>
    </dgm:pt>
    <dgm:pt modelId="{707A1725-2A00-46B1-A981-86E41D487284}" type="parTrans" cxnId="{1912AB2E-828B-4679-817A-24909CDF464A}">
      <dgm:prSet/>
      <dgm:spPr/>
      <dgm:t>
        <a:bodyPr/>
        <a:lstStyle/>
        <a:p>
          <a:endParaRPr lang="en-IN"/>
        </a:p>
      </dgm:t>
    </dgm:pt>
    <dgm:pt modelId="{E8C313D8-9CF6-4632-AD96-CDE00992872E}" type="sibTrans" cxnId="{1912AB2E-828B-4679-817A-24909CDF464A}">
      <dgm:prSet/>
      <dgm:spPr/>
      <dgm:t>
        <a:bodyPr/>
        <a:lstStyle/>
        <a:p>
          <a:endParaRPr lang="en-IN"/>
        </a:p>
      </dgm:t>
    </dgm:pt>
    <dgm:pt modelId="{CF20B4DB-BF68-445B-AB27-E29F0BDF4027}">
      <dgm:prSet/>
      <dgm:spPr/>
      <dgm:t>
        <a:bodyPr/>
        <a:lstStyle/>
        <a:p>
          <a:pPr rtl="0"/>
          <a:r>
            <a:rPr lang="en-US" dirty="0" smtClean="0"/>
            <a:t>Tachypnea</a:t>
          </a:r>
          <a:endParaRPr lang="en-IN" dirty="0"/>
        </a:p>
      </dgm:t>
    </dgm:pt>
    <dgm:pt modelId="{559C9279-0BE1-44E6-B506-E18C8EE62CC7}" type="parTrans" cxnId="{0490DACA-ED36-48A0-88F2-AB1793250095}">
      <dgm:prSet/>
      <dgm:spPr/>
      <dgm:t>
        <a:bodyPr/>
        <a:lstStyle/>
        <a:p>
          <a:endParaRPr lang="en-IN"/>
        </a:p>
      </dgm:t>
    </dgm:pt>
    <dgm:pt modelId="{C23490A9-6D1E-4EB5-B227-1954D6BD73CB}" type="sibTrans" cxnId="{0490DACA-ED36-48A0-88F2-AB1793250095}">
      <dgm:prSet/>
      <dgm:spPr/>
      <dgm:t>
        <a:bodyPr/>
        <a:lstStyle/>
        <a:p>
          <a:endParaRPr lang="en-IN"/>
        </a:p>
      </dgm:t>
    </dgm:pt>
    <dgm:pt modelId="{0A398986-4241-4849-B3B6-703642FBC8C5}">
      <dgm:prSet/>
      <dgm:spPr/>
      <dgm:t>
        <a:bodyPr/>
        <a:lstStyle/>
        <a:p>
          <a:pPr rtl="0"/>
          <a:r>
            <a:rPr lang="en-US" dirty="0" smtClean="0"/>
            <a:t>Dyspnea</a:t>
          </a:r>
          <a:endParaRPr lang="en-IN" dirty="0"/>
        </a:p>
      </dgm:t>
    </dgm:pt>
    <dgm:pt modelId="{E8B425CD-D681-4735-A2F6-0C7D68B515D7}" type="parTrans" cxnId="{ED6A609F-0FA6-4A94-BC9F-E1353EB31B1C}">
      <dgm:prSet/>
      <dgm:spPr/>
      <dgm:t>
        <a:bodyPr/>
        <a:lstStyle/>
        <a:p>
          <a:endParaRPr lang="en-IN"/>
        </a:p>
      </dgm:t>
    </dgm:pt>
    <dgm:pt modelId="{63E04E01-CC8A-426F-9004-638F5A9D0D97}" type="sibTrans" cxnId="{ED6A609F-0FA6-4A94-BC9F-E1353EB31B1C}">
      <dgm:prSet/>
      <dgm:spPr/>
      <dgm:t>
        <a:bodyPr/>
        <a:lstStyle/>
        <a:p>
          <a:endParaRPr lang="en-IN"/>
        </a:p>
      </dgm:t>
    </dgm:pt>
    <dgm:pt modelId="{CAA28546-CA08-4DD2-8A84-67D791A702F2}">
      <dgm:prSet/>
      <dgm:spPr/>
      <dgm:t>
        <a:bodyPr/>
        <a:lstStyle/>
        <a:p>
          <a:pPr rtl="0"/>
          <a:r>
            <a:rPr lang="en-US" dirty="0" smtClean="0"/>
            <a:t>Cough</a:t>
          </a:r>
          <a:endParaRPr lang="en-IN" dirty="0"/>
        </a:p>
      </dgm:t>
    </dgm:pt>
    <dgm:pt modelId="{87801724-8CD3-4E21-AB24-58CAB4C8A539}" type="parTrans" cxnId="{56A10941-E704-45CD-B63C-636732AB5571}">
      <dgm:prSet/>
      <dgm:spPr/>
      <dgm:t>
        <a:bodyPr/>
        <a:lstStyle/>
        <a:p>
          <a:endParaRPr lang="en-IN"/>
        </a:p>
      </dgm:t>
    </dgm:pt>
    <dgm:pt modelId="{A581F4E0-A862-478A-9059-5CBC30F37040}" type="sibTrans" cxnId="{56A10941-E704-45CD-B63C-636732AB5571}">
      <dgm:prSet/>
      <dgm:spPr/>
      <dgm:t>
        <a:bodyPr/>
        <a:lstStyle/>
        <a:p>
          <a:endParaRPr lang="en-IN"/>
        </a:p>
      </dgm:t>
    </dgm:pt>
    <dgm:pt modelId="{4EE528BD-8250-4B60-B7A7-E3541964AB74}">
      <dgm:prSet/>
      <dgm:spPr/>
      <dgm:t>
        <a:bodyPr/>
        <a:lstStyle/>
        <a:p>
          <a:pPr rtl="0"/>
          <a:r>
            <a:rPr lang="en-US" smtClean="0"/>
            <a:t>Jugular venous distension</a:t>
          </a:r>
          <a:endParaRPr lang="en-IN"/>
        </a:p>
      </dgm:t>
    </dgm:pt>
    <dgm:pt modelId="{7D5E0936-5D02-447B-9A76-5ACCA0985751}" type="parTrans" cxnId="{2B047E28-82DA-427E-8ADD-95B2B700EDB2}">
      <dgm:prSet/>
      <dgm:spPr/>
      <dgm:t>
        <a:bodyPr/>
        <a:lstStyle/>
        <a:p>
          <a:endParaRPr lang="en-IN"/>
        </a:p>
      </dgm:t>
    </dgm:pt>
    <dgm:pt modelId="{C3A1001D-8234-4609-8E08-4B7F0489790D}" type="sibTrans" cxnId="{2B047E28-82DA-427E-8ADD-95B2B700EDB2}">
      <dgm:prSet/>
      <dgm:spPr/>
      <dgm:t>
        <a:bodyPr/>
        <a:lstStyle/>
        <a:p>
          <a:endParaRPr lang="en-IN"/>
        </a:p>
      </dgm:t>
    </dgm:pt>
    <dgm:pt modelId="{B2B959F9-0D61-4478-8EC3-FC7B3DBCBF16}">
      <dgm:prSet/>
      <dgm:spPr/>
      <dgm:t>
        <a:bodyPr/>
        <a:lstStyle/>
        <a:p>
          <a:pPr rtl="0"/>
          <a:r>
            <a:rPr lang="en-US" smtClean="0"/>
            <a:t>Fever</a:t>
          </a:r>
          <a:endParaRPr lang="en-IN"/>
        </a:p>
      </dgm:t>
    </dgm:pt>
    <dgm:pt modelId="{E9B42D4E-F911-4D33-812C-A17BC8E333E5}" type="parTrans" cxnId="{047FB9B3-3672-4354-AD2E-B5F206459E71}">
      <dgm:prSet/>
      <dgm:spPr/>
      <dgm:t>
        <a:bodyPr/>
        <a:lstStyle/>
        <a:p>
          <a:endParaRPr lang="en-IN"/>
        </a:p>
      </dgm:t>
    </dgm:pt>
    <dgm:pt modelId="{BF534D6B-3D68-4916-BFB1-A08F50F4CA22}" type="sibTrans" cxnId="{047FB9B3-3672-4354-AD2E-B5F206459E71}">
      <dgm:prSet/>
      <dgm:spPr/>
      <dgm:t>
        <a:bodyPr/>
        <a:lstStyle/>
        <a:p>
          <a:endParaRPr lang="en-IN"/>
        </a:p>
      </dgm:t>
    </dgm:pt>
    <dgm:pt modelId="{94960416-CDCA-49D0-BF75-9B4E8CB373A8}">
      <dgm:prSet/>
      <dgm:spPr/>
      <dgm:t>
        <a:bodyPr/>
        <a:lstStyle/>
        <a:p>
          <a:pPr rtl="0"/>
          <a:r>
            <a:rPr lang="en-US" smtClean="0"/>
            <a:t>Altered sensorium</a:t>
          </a:r>
          <a:endParaRPr lang="en-IN"/>
        </a:p>
      </dgm:t>
    </dgm:pt>
    <dgm:pt modelId="{68D6E7AC-52D8-46F4-BA7D-57951DAFB281}" type="parTrans" cxnId="{F352E862-3F44-4B6D-9130-A5D3AFD3F0FC}">
      <dgm:prSet/>
      <dgm:spPr/>
      <dgm:t>
        <a:bodyPr/>
        <a:lstStyle/>
        <a:p>
          <a:endParaRPr lang="en-IN"/>
        </a:p>
      </dgm:t>
    </dgm:pt>
    <dgm:pt modelId="{93C692CB-872B-43B4-9F1D-015B52896DFD}" type="sibTrans" cxnId="{F352E862-3F44-4B6D-9130-A5D3AFD3F0FC}">
      <dgm:prSet/>
      <dgm:spPr/>
      <dgm:t>
        <a:bodyPr/>
        <a:lstStyle/>
        <a:p>
          <a:endParaRPr lang="en-IN"/>
        </a:p>
      </dgm:t>
    </dgm:pt>
    <dgm:pt modelId="{CCBE8809-6F69-43FE-A6DB-6DC951D8C6BF}">
      <dgm:prSet/>
      <dgm:spPr/>
      <dgm:t>
        <a:bodyPr/>
        <a:lstStyle/>
        <a:p>
          <a:pPr rtl="0"/>
          <a:r>
            <a:rPr lang="en-US" smtClean="0"/>
            <a:t>Investigations</a:t>
          </a:r>
          <a:endParaRPr lang="en-IN"/>
        </a:p>
      </dgm:t>
    </dgm:pt>
    <dgm:pt modelId="{4AECD650-A1B5-4579-BD02-4E9C2FE6128D}" type="parTrans" cxnId="{C066F73B-54A8-42DC-9BD9-D4F381240FC4}">
      <dgm:prSet/>
      <dgm:spPr/>
      <dgm:t>
        <a:bodyPr/>
        <a:lstStyle/>
        <a:p>
          <a:endParaRPr lang="en-IN"/>
        </a:p>
      </dgm:t>
    </dgm:pt>
    <dgm:pt modelId="{CCA0720F-95F5-4402-8489-5BA93F6F8B49}" type="sibTrans" cxnId="{C066F73B-54A8-42DC-9BD9-D4F381240FC4}">
      <dgm:prSet/>
      <dgm:spPr/>
      <dgm:t>
        <a:bodyPr/>
        <a:lstStyle/>
        <a:p>
          <a:endParaRPr lang="en-IN"/>
        </a:p>
      </dgm:t>
    </dgm:pt>
    <dgm:pt modelId="{79999641-3B67-4BFD-985D-4FDAE4585F1E}">
      <dgm:prSet/>
      <dgm:spPr/>
      <dgm:t>
        <a:bodyPr/>
        <a:lstStyle/>
        <a:p>
          <a:pPr rtl="0"/>
          <a:r>
            <a:rPr lang="en-IN" smtClean="0"/>
            <a:t>Po</a:t>
          </a:r>
          <a:r>
            <a:rPr lang="en-IN" baseline="-25000" smtClean="0"/>
            <a:t>2</a:t>
          </a:r>
          <a:r>
            <a:rPr lang="en-IN" smtClean="0"/>
            <a:t> of &lt; 80 mm Hg (85%)</a:t>
          </a:r>
          <a:endParaRPr lang="en-IN"/>
        </a:p>
      </dgm:t>
    </dgm:pt>
    <dgm:pt modelId="{D969F0C6-4338-4DDF-942A-8B47F1BF7E9D}" type="parTrans" cxnId="{360A6FF2-F025-47B9-8A4E-7D07DFF2002A}">
      <dgm:prSet/>
      <dgm:spPr/>
      <dgm:t>
        <a:bodyPr/>
        <a:lstStyle/>
        <a:p>
          <a:endParaRPr lang="en-IN"/>
        </a:p>
      </dgm:t>
    </dgm:pt>
    <dgm:pt modelId="{9E09025C-ACB1-4390-87AC-D31D3E8B7A5E}" type="sibTrans" cxnId="{360A6FF2-F025-47B9-8A4E-7D07DFF2002A}">
      <dgm:prSet/>
      <dgm:spPr/>
      <dgm:t>
        <a:bodyPr/>
        <a:lstStyle/>
        <a:p>
          <a:endParaRPr lang="en-IN"/>
        </a:p>
      </dgm:t>
    </dgm:pt>
    <dgm:pt modelId="{FE714E8C-B8C4-4FBA-84C2-E7FDA5E78A25}">
      <dgm:prSet/>
      <dgm:spPr/>
      <dgm:t>
        <a:bodyPr/>
        <a:lstStyle/>
        <a:p>
          <a:pPr rtl="0"/>
          <a:r>
            <a:rPr lang="en-US" dirty="0" smtClean="0"/>
            <a:t>Right axis deviation on ECG</a:t>
          </a:r>
          <a:endParaRPr lang="en-IN" dirty="0"/>
        </a:p>
      </dgm:t>
    </dgm:pt>
    <dgm:pt modelId="{B5796576-F0BE-447C-BEBF-D80779F2E486}" type="parTrans" cxnId="{ABD7FAF3-4FDE-4957-9F1A-DF81B5F8D0AD}">
      <dgm:prSet/>
      <dgm:spPr/>
      <dgm:t>
        <a:bodyPr/>
        <a:lstStyle/>
        <a:p>
          <a:endParaRPr lang="en-IN"/>
        </a:p>
      </dgm:t>
    </dgm:pt>
    <dgm:pt modelId="{96ABB38B-5AE1-440F-B49D-05D878B762E1}" type="sibTrans" cxnId="{ABD7FAF3-4FDE-4957-9F1A-DF81B5F8D0AD}">
      <dgm:prSet/>
      <dgm:spPr/>
      <dgm:t>
        <a:bodyPr/>
        <a:lstStyle/>
        <a:p>
          <a:endParaRPr lang="en-IN"/>
        </a:p>
      </dgm:t>
    </dgm:pt>
    <dgm:pt modelId="{4350E4FB-BE15-42CD-A929-DF78001DE95C}">
      <dgm:prSet/>
      <dgm:spPr/>
      <dgm:t>
        <a:bodyPr/>
        <a:lstStyle/>
        <a:p>
          <a:pPr rtl="0"/>
          <a:r>
            <a:rPr lang="en-US" smtClean="0"/>
            <a:t>Infiltrates on Chest X-ray</a:t>
          </a:r>
          <a:endParaRPr lang="en-IN"/>
        </a:p>
      </dgm:t>
    </dgm:pt>
    <dgm:pt modelId="{74F62058-3EA5-4B9A-9D44-C32F89827AF8}" type="parTrans" cxnId="{26684176-4583-4BD5-97FB-81550031CDFA}">
      <dgm:prSet/>
      <dgm:spPr/>
      <dgm:t>
        <a:bodyPr/>
        <a:lstStyle/>
        <a:p>
          <a:endParaRPr lang="en-IN"/>
        </a:p>
      </dgm:t>
    </dgm:pt>
    <dgm:pt modelId="{FE7A8E70-B1E9-4BBD-B17F-3BB64F2F55D2}" type="sibTrans" cxnId="{26684176-4583-4BD5-97FB-81550031CDFA}">
      <dgm:prSet/>
      <dgm:spPr/>
      <dgm:t>
        <a:bodyPr/>
        <a:lstStyle/>
        <a:p>
          <a:endParaRPr lang="en-IN"/>
        </a:p>
      </dgm:t>
    </dgm:pt>
    <dgm:pt modelId="{5D2F04C3-E75B-48B1-8437-0F1B4ECEEF48}">
      <dgm:prSet/>
      <dgm:spPr/>
      <dgm:t>
        <a:bodyPr/>
        <a:lstStyle/>
        <a:p>
          <a:pPr rtl="0"/>
          <a:r>
            <a:rPr lang="en-US" dirty="0" smtClean="0"/>
            <a:t>Spiral CT (preferred)</a:t>
          </a:r>
          <a:endParaRPr lang="en-IN" dirty="0"/>
        </a:p>
      </dgm:t>
    </dgm:pt>
    <dgm:pt modelId="{84F43A36-6170-42B7-8246-46E446B4F526}" type="parTrans" cxnId="{55395297-82D1-4F2E-BDD3-24399BD019FA}">
      <dgm:prSet/>
      <dgm:spPr/>
      <dgm:t>
        <a:bodyPr/>
        <a:lstStyle/>
        <a:p>
          <a:endParaRPr lang="en-IN"/>
        </a:p>
      </dgm:t>
    </dgm:pt>
    <dgm:pt modelId="{6D31CF10-BC46-4F68-8AD0-79E975FA5A7C}" type="sibTrans" cxnId="{55395297-82D1-4F2E-BDD3-24399BD019FA}">
      <dgm:prSet/>
      <dgm:spPr/>
      <dgm:t>
        <a:bodyPr/>
        <a:lstStyle/>
        <a:p>
          <a:endParaRPr lang="en-IN"/>
        </a:p>
      </dgm:t>
    </dgm:pt>
    <dgm:pt modelId="{E37BDC20-E673-47A4-AA9F-D09449142565}">
      <dgm:prSet/>
      <dgm:spPr/>
      <dgm:t>
        <a:bodyPr/>
        <a:lstStyle/>
        <a:p>
          <a:pPr rtl="0"/>
          <a:r>
            <a:rPr lang="en-US" smtClean="0"/>
            <a:t>Angiography (Gold Standard)</a:t>
          </a:r>
          <a:endParaRPr lang="en-IN"/>
        </a:p>
      </dgm:t>
    </dgm:pt>
    <dgm:pt modelId="{A94EFA32-1A16-4E06-8734-52CA2D6EBD6F}" type="parTrans" cxnId="{8EAFD1DF-DEFF-414E-A08E-7E134AECF777}">
      <dgm:prSet/>
      <dgm:spPr/>
      <dgm:t>
        <a:bodyPr/>
        <a:lstStyle/>
        <a:p>
          <a:endParaRPr lang="en-IN"/>
        </a:p>
      </dgm:t>
    </dgm:pt>
    <dgm:pt modelId="{2B58F560-E313-4A45-B816-0E2D2B77C360}" type="sibTrans" cxnId="{8EAFD1DF-DEFF-414E-A08E-7E134AECF777}">
      <dgm:prSet/>
      <dgm:spPr/>
      <dgm:t>
        <a:bodyPr/>
        <a:lstStyle/>
        <a:p>
          <a:endParaRPr lang="en-IN"/>
        </a:p>
      </dgm:t>
    </dgm:pt>
    <dgm:pt modelId="{AB1C28A4-4F3D-4FD4-9B01-02F139F0F81F}">
      <dgm:prSet/>
      <dgm:spPr/>
      <dgm:t>
        <a:bodyPr/>
        <a:lstStyle/>
        <a:p>
          <a:pPr rtl="0"/>
          <a:r>
            <a:rPr lang="en-US" smtClean="0"/>
            <a:t>Radio nucleotide perfusion scan (sensitive)</a:t>
          </a:r>
          <a:endParaRPr lang="en-IN"/>
        </a:p>
      </dgm:t>
    </dgm:pt>
    <dgm:pt modelId="{C2199E99-53D3-4F46-A854-27A29B723D23}" type="parTrans" cxnId="{5EDEF5A6-F772-44E1-A70B-CD25F009C72B}">
      <dgm:prSet/>
      <dgm:spPr/>
      <dgm:t>
        <a:bodyPr/>
        <a:lstStyle/>
        <a:p>
          <a:endParaRPr lang="en-IN"/>
        </a:p>
      </dgm:t>
    </dgm:pt>
    <dgm:pt modelId="{723F98ED-B7FD-4D71-BCCE-3461D472B3B4}" type="sibTrans" cxnId="{5EDEF5A6-F772-44E1-A70B-CD25F009C72B}">
      <dgm:prSet/>
      <dgm:spPr/>
      <dgm:t>
        <a:bodyPr/>
        <a:lstStyle/>
        <a:p>
          <a:endParaRPr lang="en-IN"/>
        </a:p>
      </dgm:t>
    </dgm:pt>
    <dgm:pt modelId="{EB6172A5-FC9F-4AC6-A375-BC77BDCEDF65}">
      <dgm:prSet/>
      <dgm:spPr/>
      <dgm:t>
        <a:bodyPr/>
        <a:lstStyle/>
        <a:p>
          <a:pPr rtl="0"/>
          <a:endParaRPr lang="en-IN" dirty="0"/>
        </a:p>
      </dgm:t>
    </dgm:pt>
    <dgm:pt modelId="{C889C9D9-A4AD-4CCA-93A7-B772DFD83C78}" type="parTrans" cxnId="{72BCC307-DFAA-4696-A0D3-92B79257B1D6}">
      <dgm:prSet/>
      <dgm:spPr/>
      <dgm:t>
        <a:bodyPr/>
        <a:lstStyle/>
        <a:p>
          <a:endParaRPr lang="en-IN"/>
        </a:p>
      </dgm:t>
    </dgm:pt>
    <dgm:pt modelId="{C7073C08-FD93-4134-B2E6-725ABA0E5FAD}" type="sibTrans" cxnId="{72BCC307-DFAA-4696-A0D3-92B79257B1D6}">
      <dgm:prSet/>
      <dgm:spPr/>
      <dgm:t>
        <a:bodyPr/>
        <a:lstStyle/>
        <a:p>
          <a:endParaRPr lang="en-IN"/>
        </a:p>
      </dgm:t>
    </dgm:pt>
    <dgm:pt modelId="{8CAB99E9-2221-4BCB-9D33-78E6908DCC43}">
      <dgm:prSet/>
      <dgm:spPr/>
      <dgm:t>
        <a:bodyPr/>
        <a:lstStyle/>
        <a:p>
          <a:pPr rtl="0"/>
          <a:r>
            <a:rPr lang="en-US" dirty="0" err="1" smtClean="0"/>
            <a:t>Pleuritic</a:t>
          </a:r>
          <a:r>
            <a:rPr lang="en-US" dirty="0" smtClean="0"/>
            <a:t> chest pain </a:t>
          </a:r>
          <a:endParaRPr lang="en-IN" dirty="0"/>
        </a:p>
      </dgm:t>
    </dgm:pt>
    <dgm:pt modelId="{68606955-15E5-464B-A9DA-09EDF6B70946}" type="parTrans" cxnId="{83E129FB-6817-49A5-BCB1-D39D52714631}">
      <dgm:prSet/>
      <dgm:spPr/>
      <dgm:t>
        <a:bodyPr/>
        <a:lstStyle/>
        <a:p>
          <a:endParaRPr lang="en-IN"/>
        </a:p>
      </dgm:t>
    </dgm:pt>
    <dgm:pt modelId="{7B65D544-0DB3-40DC-B44D-D1217246B2C9}" type="sibTrans" cxnId="{83E129FB-6817-49A5-BCB1-D39D52714631}">
      <dgm:prSet/>
      <dgm:spPr/>
      <dgm:t>
        <a:bodyPr/>
        <a:lstStyle/>
        <a:p>
          <a:endParaRPr lang="en-IN"/>
        </a:p>
      </dgm:t>
    </dgm:pt>
    <dgm:pt modelId="{61263C5A-10C5-4C25-8317-A285EF8F02F2}" type="pres">
      <dgm:prSet presAssocID="{E5FD9290-8C2E-48B4-B408-3381C6356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25242C2-F09E-4409-8062-62863F38E151}" type="pres">
      <dgm:prSet presAssocID="{396A4628-15EB-49FC-96D7-0ABBCBF28F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F4D2F3-7E32-4297-BA62-19571628ADEC}" type="pres">
      <dgm:prSet presAssocID="{396A4628-15EB-49FC-96D7-0ABBCBF28F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1F974E-B744-40F3-87A7-4ED474162B52}" type="pres">
      <dgm:prSet presAssocID="{CCBE8809-6F69-43FE-A6DB-6DC951D8C6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4BA7B3-2696-4029-BE2C-BD14BA221E8C}" type="pres">
      <dgm:prSet presAssocID="{CCBE8809-6F69-43FE-A6DB-6DC951D8C6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D6A609F-0FA6-4A94-BC9F-E1353EB31B1C}" srcId="{396A4628-15EB-49FC-96D7-0ABBCBF28F4F}" destId="{0A398986-4241-4849-B3B6-703642FBC8C5}" srcOrd="3" destOrd="0" parTransId="{E8B425CD-D681-4735-A2F6-0C7D68B515D7}" sibTransId="{63E04E01-CC8A-426F-9004-638F5A9D0D97}"/>
    <dgm:cxn modelId="{D6CAC7BA-FEDD-4FA0-BA19-378C4D2396FC}" type="presOf" srcId="{4350E4FB-BE15-42CD-A929-DF78001DE95C}" destId="{754BA7B3-2696-4029-BE2C-BD14BA221E8C}" srcOrd="0" destOrd="2" presId="urn:microsoft.com/office/officeart/2005/8/layout/vList2"/>
    <dgm:cxn modelId="{56A10941-E704-45CD-B63C-636732AB5571}" srcId="{396A4628-15EB-49FC-96D7-0ABBCBF28F4F}" destId="{CAA28546-CA08-4DD2-8A84-67D791A702F2}" srcOrd="4" destOrd="0" parTransId="{87801724-8CD3-4E21-AB24-58CAB4C8A539}" sibTransId="{A581F4E0-A862-478A-9059-5CBC30F37040}"/>
    <dgm:cxn modelId="{74E5AAB9-30EF-48D3-B9A1-271B9B39D865}" type="presOf" srcId="{E5FD9290-8C2E-48B4-B408-3381C6356DF6}" destId="{61263C5A-10C5-4C25-8317-A285EF8F02F2}" srcOrd="0" destOrd="0" presId="urn:microsoft.com/office/officeart/2005/8/layout/vList2"/>
    <dgm:cxn modelId="{EA7FC327-6D58-4432-883F-014C915BA59A}" type="presOf" srcId="{396A4628-15EB-49FC-96D7-0ABBCBF28F4F}" destId="{525242C2-F09E-4409-8062-62863F38E151}" srcOrd="0" destOrd="0" presId="urn:microsoft.com/office/officeart/2005/8/layout/vList2"/>
    <dgm:cxn modelId="{1912AB2E-828B-4679-817A-24909CDF464A}" srcId="{E5FD9290-8C2E-48B4-B408-3381C6356DF6}" destId="{396A4628-15EB-49FC-96D7-0ABBCBF28F4F}" srcOrd="0" destOrd="0" parTransId="{707A1725-2A00-46B1-A981-86E41D487284}" sibTransId="{E8C313D8-9CF6-4632-AD96-CDE00992872E}"/>
    <dgm:cxn modelId="{55395297-82D1-4F2E-BDD3-24399BD019FA}" srcId="{CCBE8809-6F69-43FE-A6DB-6DC951D8C6BF}" destId="{5D2F04C3-E75B-48B1-8437-0F1B4ECEEF48}" srcOrd="3" destOrd="0" parTransId="{84F43A36-6170-42B7-8246-46E446B4F526}" sibTransId="{6D31CF10-BC46-4F68-8AD0-79E975FA5A7C}"/>
    <dgm:cxn modelId="{0490DACA-ED36-48A0-88F2-AB1793250095}" srcId="{396A4628-15EB-49FC-96D7-0ABBCBF28F4F}" destId="{CF20B4DB-BF68-445B-AB27-E29F0BDF4027}" srcOrd="1" destOrd="0" parTransId="{559C9279-0BE1-44E6-B506-E18C8EE62CC7}" sibTransId="{C23490A9-6D1E-4EB5-B227-1954D6BD73CB}"/>
    <dgm:cxn modelId="{ABD7FAF3-4FDE-4957-9F1A-DF81B5F8D0AD}" srcId="{CCBE8809-6F69-43FE-A6DB-6DC951D8C6BF}" destId="{FE714E8C-B8C4-4FBA-84C2-E7FDA5E78A25}" srcOrd="1" destOrd="0" parTransId="{B5796576-F0BE-447C-BEBF-D80779F2E486}" sibTransId="{96ABB38B-5AE1-440F-B49D-05D878B762E1}"/>
    <dgm:cxn modelId="{D6A3636D-7648-4BF5-961E-62E540A36B4F}" type="presOf" srcId="{94960416-CDCA-49D0-BF75-9B4E8CB373A8}" destId="{70F4D2F3-7E32-4297-BA62-19571628ADEC}" srcOrd="0" destOrd="7" presId="urn:microsoft.com/office/officeart/2005/8/layout/vList2"/>
    <dgm:cxn modelId="{76321D29-8590-405E-A3B3-D606600EB8E3}" type="presOf" srcId="{E37BDC20-E673-47A4-AA9F-D09449142565}" destId="{754BA7B3-2696-4029-BE2C-BD14BA221E8C}" srcOrd="0" destOrd="4" presId="urn:microsoft.com/office/officeart/2005/8/layout/vList2"/>
    <dgm:cxn modelId="{8EAFD1DF-DEFF-414E-A08E-7E134AECF777}" srcId="{CCBE8809-6F69-43FE-A6DB-6DC951D8C6BF}" destId="{E37BDC20-E673-47A4-AA9F-D09449142565}" srcOrd="4" destOrd="0" parTransId="{A94EFA32-1A16-4E06-8734-52CA2D6EBD6F}" sibTransId="{2B58F560-E313-4A45-B816-0E2D2B77C360}"/>
    <dgm:cxn modelId="{26684176-4583-4BD5-97FB-81550031CDFA}" srcId="{CCBE8809-6F69-43FE-A6DB-6DC951D8C6BF}" destId="{4350E4FB-BE15-42CD-A929-DF78001DE95C}" srcOrd="2" destOrd="0" parTransId="{74F62058-3EA5-4B9A-9D44-C32F89827AF8}" sibTransId="{FE7A8E70-B1E9-4BBD-B17F-3BB64F2F55D2}"/>
    <dgm:cxn modelId="{360A6FF2-F025-47B9-8A4E-7D07DFF2002A}" srcId="{CCBE8809-6F69-43FE-A6DB-6DC951D8C6BF}" destId="{79999641-3B67-4BFD-985D-4FDAE4585F1E}" srcOrd="0" destOrd="0" parTransId="{D969F0C6-4338-4DDF-942A-8B47F1BF7E9D}" sibTransId="{9E09025C-ACB1-4390-87AC-D31D3E8B7A5E}"/>
    <dgm:cxn modelId="{5F20B0E1-F123-4512-B520-3FA3B5366F3B}" type="presOf" srcId="{CCBE8809-6F69-43FE-A6DB-6DC951D8C6BF}" destId="{4C1F974E-B744-40F3-87A7-4ED474162B52}" srcOrd="0" destOrd="0" presId="urn:microsoft.com/office/officeart/2005/8/layout/vList2"/>
    <dgm:cxn modelId="{72BCC307-DFAA-4696-A0D3-92B79257B1D6}" srcId="{396A4628-15EB-49FC-96D7-0ABBCBF28F4F}" destId="{EB6172A5-FC9F-4AC6-A375-BC77BDCEDF65}" srcOrd="0" destOrd="0" parTransId="{C889C9D9-A4AD-4CCA-93A7-B772DFD83C78}" sibTransId="{C7073C08-FD93-4134-B2E6-725ABA0E5FAD}"/>
    <dgm:cxn modelId="{2B047E28-82DA-427E-8ADD-95B2B700EDB2}" srcId="{396A4628-15EB-49FC-96D7-0ABBCBF28F4F}" destId="{4EE528BD-8250-4B60-B7A7-E3541964AB74}" srcOrd="5" destOrd="0" parTransId="{7D5E0936-5D02-447B-9A76-5ACCA0985751}" sibTransId="{C3A1001D-8234-4609-8E08-4B7F0489790D}"/>
    <dgm:cxn modelId="{7C191763-14B3-4A75-BCA1-B267AEDC098D}" type="presOf" srcId="{8CAB99E9-2221-4BCB-9D33-78E6908DCC43}" destId="{70F4D2F3-7E32-4297-BA62-19571628ADEC}" srcOrd="0" destOrd="2" presId="urn:microsoft.com/office/officeart/2005/8/layout/vList2"/>
    <dgm:cxn modelId="{83E129FB-6817-49A5-BCB1-D39D52714631}" srcId="{396A4628-15EB-49FC-96D7-0ABBCBF28F4F}" destId="{8CAB99E9-2221-4BCB-9D33-78E6908DCC43}" srcOrd="2" destOrd="0" parTransId="{68606955-15E5-464B-A9DA-09EDF6B70946}" sibTransId="{7B65D544-0DB3-40DC-B44D-D1217246B2C9}"/>
    <dgm:cxn modelId="{CB981F1B-345D-4841-82C0-9CB0218BB163}" type="presOf" srcId="{FE714E8C-B8C4-4FBA-84C2-E7FDA5E78A25}" destId="{754BA7B3-2696-4029-BE2C-BD14BA221E8C}" srcOrd="0" destOrd="1" presId="urn:microsoft.com/office/officeart/2005/8/layout/vList2"/>
    <dgm:cxn modelId="{876E43F1-E5B5-41F8-873D-2C139A1E16BA}" type="presOf" srcId="{AB1C28A4-4F3D-4FD4-9B01-02F139F0F81F}" destId="{754BA7B3-2696-4029-BE2C-BD14BA221E8C}" srcOrd="0" destOrd="5" presId="urn:microsoft.com/office/officeart/2005/8/layout/vList2"/>
    <dgm:cxn modelId="{D3303903-A043-4B04-A6A7-B3163DE8426A}" type="presOf" srcId="{CAA28546-CA08-4DD2-8A84-67D791A702F2}" destId="{70F4D2F3-7E32-4297-BA62-19571628ADEC}" srcOrd="0" destOrd="4" presId="urn:microsoft.com/office/officeart/2005/8/layout/vList2"/>
    <dgm:cxn modelId="{047FB9B3-3672-4354-AD2E-B5F206459E71}" srcId="{396A4628-15EB-49FC-96D7-0ABBCBF28F4F}" destId="{B2B959F9-0D61-4478-8EC3-FC7B3DBCBF16}" srcOrd="6" destOrd="0" parTransId="{E9B42D4E-F911-4D33-812C-A17BC8E333E5}" sibTransId="{BF534D6B-3D68-4916-BFB1-A08F50F4CA22}"/>
    <dgm:cxn modelId="{5EDEF5A6-F772-44E1-A70B-CD25F009C72B}" srcId="{CCBE8809-6F69-43FE-A6DB-6DC951D8C6BF}" destId="{AB1C28A4-4F3D-4FD4-9B01-02F139F0F81F}" srcOrd="5" destOrd="0" parTransId="{C2199E99-53D3-4F46-A854-27A29B723D23}" sibTransId="{723F98ED-B7FD-4D71-BCCE-3461D472B3B4}"/>
    <dgm:cxn modelId="{C066F73B-54A8-42DC-9BD9-D4F381240FC4}" srcId="{E5FD9290-8C2E-48B4-B408-3381C6356DF6}" destId="{CCBE8809-6F69-43FE-A6DB-6DC951D8C6BF}" srcOrd="1" destOrd="0" parTransId="{4AECD650-A1B5-4579-BD02-4E9C2FE6128D}" sibTransId="{CCA0720F-95F5-4402-8489-5BA93F6F8B49}"/>
    <dgm:cxn modelId="{254FD5DE-0F45-4ADC-A229-CCE632C03F13}" type="presOf" srcId="{0A398986-4241-4849-B3B6-703642FBC8C5}" destId="{70F4D2F3-7E32-4297-BA62-19571628ADEC}" srcOrd="0" destOrd="3" presId="urn:microsoft.com/office/officeart/2005/8/layout/vList2"/>
    <dgm:cxn modelId="{518E73AA-BEA5-40C6-8479-93E5A0F523A5}" type="presOf" srcId="{EB6172A5-FC9F-4AC6-A375-BC77BDCEDF65}" destId="{70F4D2F3-7E32-4297-BA62-19571628ADEC}" srcOrd="0" destOrd="0" presId="urn:microsoft.com/office/officeart/2005/8/layout/vList2"/>
    <dgm:cxn modelId="{B2A9FD56-6E40-4B77-8282-51010E3AF872}" type="presOf" srcId="{CF20B4DB-BF68-445B-AB27-E29F0BDF4027}" destId="{70F4D2F3-7E32-4297-BA62-19571628ADEC}" srcOrd="0" destOrd="1" presId="urn:microsoft.com/office/officeart/2005/8/layout/vList2"/>
    <dgm:cxn modelId="{C840C0AE-5C6A-4B2F-B565-6D1D78C78874}" type="presOf" srcId="{B2B959F9-0D61-4478-8EC3-FC7B3DBCBF16}" destId="{70F4D2F3-7E32-4297-BA62-19571628ADEC}" srcOrd="0" destOrd="6" presId="urn:microsoft.com/office/officeart/2005/8/layout/vList2"/>
    <dgm:cxn modelId="{66784FE6-3AF9-4204-843E-254AC0290526}" type="presOf" srcId="{4EE528BD-8250-4B60-B7A7-E3541964AB74}" destId="{70F4D2F3-7E32-4297-BA62-19571628ADEC}" srcOrd="0" destOrd="5" presId="urn:microsoft.com/office/officeart/2005/8/layout/vList2"/>
    <dgm:cxn modelId="{7A61D009-8B6E-4906-BB8C-6D25F4098A9B}" type="presOf" srcId="{79999641-3B67-4BFD-985D-4FDAE4585F1E}" destId="{754BA7B3-2696-4029-BE2C-BD14BA221E8C}" srcOrd="0" destOrd="0" presId="urn:microsoft.com/office/officeart/2005/8/layout/vList2"/>
    <dgm:cxn modelId="{F352E862-3F44-4B6D-9130-A5D3AFD3F0FC}" srcId="{396A4628-15EB-49FC-96D7-0ABBCBF28F4F}" destId="{94960416-CDCA-49D0-BF75-9B4E8CB373A8}" srcOrd="7" destOrd="0" parTransId="{68D6E7AC-52D8-46F4-BA7D-57951DAFB281}" sibTransId="{93C692CB-872B-43B4-9F1D-015B52896DFD}"/>
    <dgm:cxn modelId="{3F3C35EF-EEF1-40C7-B83F-6B2D54CA21A2}" type="presOf" srcId="{5D2F04C3-E75B-48B1-8437-0F1B4ECEEF48}" destId="{754BA7B3-2696-4029-BE2C-BD14BA221E8C}" srcOrd="0" destOrd="3" presId="urn:microsoft.com/office/officeart/2005/8/layout/vList2"/>
    <dgm:cxn modelId="{1412902A-837B-44D5-880A-CDD99B9A67C3}" type="presParOf" srcId="{61263C5A-10C5-4C25-8317-A285EF8F02F2}" destId="{525242C2-F09E-4409-8062-62863F38E151}" srcOrd="0" destOrd="0" presId="urn:microsoft.com/office/officeart/2005/8/layout/vList2"/>
    <dgm:cxn modelId="{ED88F57E-3D6E-409A-B3F9-4F197AE92F7C}" type="presParOf" srcId="{61263C5A-10C5-4C25-8317-A285EF8F02F2}" destId="{70F4D2F3-7E32-4297-BA62-19571628ADEC}" srcOrd="1" destOrd="0" presId="urn:microsoft.com/office/officeart/2005/8/layout/vList2"/>
    <dgm:cxn modelId="{CE3E0466-E00F-4B49-BF25-E38B34C36FD0}" type="presParOf" srcId="{61263C5A-10C5-4C25-8317-A285EF8F02F2}" destId="{4C1F974E-B744-40F3-87A7-4ED474162B52}" srcOrd="2" destOrd="0" presId="urn:microsoft.com/office/officeart/2005/8/layout/vList2"/>
    <dgm:cxn modelId="{D66366D7-FE68-4C00-BEEE-A0C1B9ED72E9}" type="presParOf" srcId="{61263C5A-10C5-4C25-8317-A285EF8F02F2}" destId="{754BA7B3-2696-4029-BE2C-BD14BA221E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DFBFCF-6465-4E49-B585-97784D2A42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7DE104-FA7E-43DE-9DB7-66C90B0E7A97}">
      <dgm:prSet/>
      <dgm:spPr/>
      <dgm:t>
        <a:bodyPr/>
        <a:lstStyle/>
        <a:p>
          <a:pPr rtl="0"/>
          <a:r>
            <a:rPr lang="en-US" smtClean="0"/>
            <a:t>Treatment </a:t>
          </a:r>
          <a:endParaRPr lang="en-IN"/>
        </a:p>
      </dgm:t>
    </dgm:pt>
    <dgm:pt modelId="{8D5404BF-49CD-4E57-BDDA-236B70E31396}" type="parTrans" cxnId="{813F58C2-B78C-4E01-97B7-4B4790CCFF90}">
      <dgm:prSet/>
      <dgm:spPr/>
      <dgm:t>
        <a:bodyPr/>
        <a:lstStyle/>
        <a:p>
          <a:endParaRPr lang="en-IN"/>
        </a:p>
      </dgm:t>
    </dgm:pt>
    <dgm:pt modelId="{8BCECF61-B4FC-468D-B1F0-8EB3AE6B565B}" type="sibTrans" cxnId="{813F58C2-B78C-4E01-97B7-4B4790CCFF90}">
      <dgm:prSet/>
      <dgm:spPr/>
      <dgm:t>
        <a:bodyPr/>
        <a:lstStyle/>
        <a:p>
          <a:endParaRPr lang="en-IN"/>
        </a:p>
      </dgm:t>
    </dgm:pt>
    <dgm:pt modelId="{5B599B84-29D2-44CD-B8AD-905CC2E9F488}">
      <dgm:prSet/>
      <dgm:spPr/>
      <dgm:t>
        <a:bodyPr/>
        <a:lstStyle/>
        <a:p>
          <a:pPr rtl="0"/>
          <a:r>
            <a:rPr lang="en-US" dirty="0" smtClean="0"/>
            <a:t>Ventilatory support</a:t>
          </a:r>
          <a:endParaRPr lang="en-IN" dirty="0"/>
        </a:p>
      </dgm:t>
    </dgm:pt>
    <dgm:pt modelId="{F1F6301B-0D5F-49F6-BCD0-77E4CCD721F0}" type="parTrans" cxnId="{695DFB76-25B9-48AB-95B7-A86E8A2B633A}">
      <dgm:prSet/>
      <dgm:spPr/>
      <dgm:t>
        <a:bodyPr/>
        <a:lstStyle/>
        <a:p>
          <a:endParaRPr lang="en-IN"/>
        </a:p>
      </dgm:t>
    </dgm:pt>
    <dgm:pt modelId="{1486EF4A-767B-45B2-B007-2D49F5170194}" type="sibTrans" cxnId="{695DFB76-25B9-48AB-95B7-A86E8A2B633A}">
      <dgm:prSet/>
      <dgm:spPr/>
      <dgm:t>
        <a:bodyPr/>
        <a:lstStyle/>
        <a:p>
          <a:endParaRPr lang="en-IN"/>
        </a:p>
      </dgm:t>
    </dgm:pt>
    <dgm:pt modelId="{6A571BBF-E108-4486-A086-21F7AD8BA486}">
      <dgm:prSet/>
      <dgm:spPr/>
      <dgm:t>
        <a:bodyPr/>
        <a:lstStyle/>
        <a:p>
          <a:pPr rtl="0"/>
          <a:r>
            <a:rPr lang="en-US" dirty="0" smtClean="0"/>
            <a:t>Vasopressors</a:t>
          </a:r>
          <a:endParaRPr lang="en-IN" dirty="0"/>
        </a:p>
      </dgm:t>
    </dgm:pt>
    <dgm:pt modelId="{766F9CA4-8020-4A63-A8F7-174980B1ADF3}" type="parTrans" cxnId="{20F53E00-1DDC-4996-933A-4A2745966D28}">
      <dgm:prSet/>
      <dgm:spPr/>
      <dgm:t>
        <a:bodyPr/>
        <a:lstStyle/>
        <a:p>
          <a:endParaRPr lang="en-IN"/>
        </a:p>
      </dgm:t>
    </dgm:pt>
    <dgm:pt modelId="{1CD9E338-6109-44A5-BFE2-F025F7E21E1E}" type="sibTrans" cxnId="{20F53E00-1DDC-4996-933A-4A2745966D28}">
      <dgm:prSet/>
      <dgm:spPr/>
      <dgm:t>
        <a:bodyPr/>
        <a:lstStyle/>
        <a:p>
          <a:endParaRPr lang="en-IN"/>
        </a:p>
      </dgm:t>
    </dgm:pt>
    <dgm:pt modelId="{CEF12A35-FD36-47B7-8E0B-A5803E3735FD}">
      <dgm:prSet/>
      <dgm:spPr/>
      <dgm:t>
        <a:bodyPr/>
        <a:lstStyle/>
        <a:p>
          <a:pPr rtl="0"/>
          <a:r>
            <a:rPr lang="en-US" dirty="0" smtClean="0"/>
            <a:t>Full anticoagulation with heparin infusion (</a:t>
          </a:r>
          <a:r>
            <a:rPr lang="en-IN" dirty="0" smtClean="0"/>
            <a:t>target partial thromboplastin time of 45 to 60 seconds) </a:t>
          </a:r>
          <a:r>
            <a:rPr lang="en-IN" i="1" dirty="0" smtClean="0"/>
            <a:t>despite risk of intracranial bleed.</a:t>
          </a:r>
          <a:endParaRPr lang="en-IN" i="1" dirty="0"/>
        </a:p>
      </dgm:t>
    </dgm:pt>
    <dgm:pt modelId="{B63EEE93-FCCC-4E5F-84E1-292B9731F0E6}" type="parTrans" cxnId="{A65C8F10-CBD9-4F1D-BA2B-B08D2EE69BC9}">
      <dgm:prSet/>
      <dgm:spPr/>
      <dgm:t>
        <a:bodyPr/>
        <a:lstStyle/>
        <a:p>
          <a:endParaRPr lang="en-IN"/>
        </a:p>
      </dgm:t>
    </dgm:pt>
    <dgm:pt modelId="{C2F24416-4722-4DF7-8714-D25098E35CDF}" type="sibTrans" cxnId="{A65C8F10-CBD9-4F1D-BA2B-B08D2EE69BC9}">
      <dgm:prSet/>
      <dgm:spPr/>
      <dgm:t>
        <a:bodyPr/>
        <a:lstStyle/>
        <a:p>
          <a:endParaRPr lang="en-IN"/>
        </a:p>
      </dgm:t>
    </dgm:pt>
    <dgm:pt modelId="{DC499554-165F-4EBC-B520-F036E180FECE}">
      <dgm:prSet/>
      <dgm:spPr/>
      <dgm:t>
        <a:bodyPr/>
        <a:lstStyle/>
        <a:p>
          <a:pPr rtl="0"/>
          <a:r>
            <a:rPr lang="en-US" dirty="0" smtClean="0"/>
            <a:t>Pulmonary embolectomy (last resort)</a:t>
          </a:r>
          <a:endParaRPr lang="en-IN" dirty="0"/>
        </a:p>
      </dgm:t>
    </dgm:pt>
    <dgm:pt modelId="{1DF4BF62-290A-44D2-B392-75E4D26B96E1}" type="parTrans" cxnId="{6E9BB9E1-947C-43CE-8E9B-A0A4770B208A}">
      <dgm:prSet/>
      <dgm:spPr/>
      <dgm:t>
        <a:bodyPr/>
        <a:lstStyle/>
        <a:p>
          <a:endParaRPr lang="en-IN"/>
        </a:p>
      </dgm:t>
    </dgm:pt>
    <dgm:pt modelId="{F73B26DE-6243-4DEB-8EA5-725F4B728EF5}" type="sibTrans" cxnId="{6E9BB9E1-947C-43CE-8E9B-A0A4770B208A}">
      <dgm:prSet/>
      <dgm:spPr/>
      <dgm:t>
        <a:bodyPr/>
        <a:lstStyle/>
        <a:p>
          <a:endParaRPr lang="en-IN"/>
        </a:p>
      </dgm:t>
    </dgm:pt>
    <dgm:pt modelId="{B845C7E6-53DA-4D93-A770-28E3790560A1}">
      <dgm:prSet/>
      <dgm:spPr/>
      <dgm:t>
        <a:bodyPr/>
        <a:lstStyle/>
        <a:p>
          <a:pPr rtl="0"/>
          <a:r>
            <a:rPr lang="en-US" i="1" dirty="0" err="1" smtClean="0"/>
            <a:t>i</a:t>
          </a:r>
          <a:r>
            <a:rPr lang="en-US" i="1" dirty="0" smtClean="0"/>
            <a:t>/v Heparin 5000-10000 IU bolus followed by 1000 IU/</a:t>
          </a:r>
          <a:r>
            <a:rPr lang="en-US" i="1" dirty="0" err="1" smtClean="0"/>
            <a:t>hr</a:t>
          </a:r>
          <a:r>
            <a:rPr lang="en-US" i="1" dirty="0" smtClean="0"/>
            <a:t> infusion </a:t>
          </a:r>
          <a:endParaRPr lang="en-IN" i="1" dirty="0"/>
        </a:p>
      </dgm:t>
    </dgm:pt>
    <dgm:pt modelId="{CCA54453-B25D-469B-8C96-5F2C39616BF0}" type="parTrans" cxnId="{85299807-79D1-4316-B4DA-935E431D9E26}">
      <dgm:prSet/>
      <dgm:spPr/>
    </dgm:pt>
    <dgm:pt modelId="{CA27C044-38BC-48DB-93D2-3532F61F2585}" type="sibTrans" cxnId="{85299807-79D1-4316-B4DA-935E431D9E26}">
      <dgm:prSet/>
      <dgm:spPr/>
    </dgm:pt>
    <dgm:pt modelId="{F2B6D3C4-7B00-47B3-B460-9A0C175DB909}" type="pres">
      <dgm:prSet presAssocID="{B9DFBFCF-6465-4E49-B585-97784D2A42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375B1E4-9681-4FDA-8D4C-08D412669D11}" type="pres">
      <dgm:prSet presAssocID="{EB7DE104-FA7E-43DE-9DB7-66C90B0E7A97}" presName="parentLin" presStyleCnt="0"/>
      <dgm:spPr/>
    </dgm:pt>
    <dgm:pt modelId="{D6A92EDB-9362-4F6A-800D-D03DCE2B9BA3}" type="pres">
      <dgm:prSet presAssocID="{EB7DE104-FA7E-43DE-9DB7-66C90B0E7A97}" presName="parentLeftMargin" presStyleLbl="node1" presStyleIdx="0" presStyleCnt="1"/>
      <dgm:spPr/>
      <dgm:t>
        <a:bodyPr/>
        <a:lstStyle/>
        <a:p>
          <a:endParaRPr lang="en-IN"/>
        </a:p>
      </dgm:t>
    </dgm:pt>
    <dgm:pt modelId="{910D6440-17FD-47E2-A99B-3CBBED1F8B2B}" type="pres">
      <dgm:prSet presAssocID="{EB7DE104-FA7E-43DE-9DB7-66C90B0E7A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1FEEA3-D0C6-4AEB-9FB7-EF8A71FF56FF}" type="pres">
      <dgm:prSet presAssocID="{EB7DE104-FA7E-43DE-9DB7-66C90B0E7A97}" presName="negativeSpace" presStyleCnt="0"/>
      <dgm:spPr/>
    </dgm:pt>
    <dgm:pt modelId="{4A6785BF-A0C2-4D00-BF6D-1E9D809B3EA1}" type="pres">
      <dgm:prSet presAssocID="{EB7DE104-FA7E-43DE-9DB7-66C90B0E7A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3B039F-FE98-4425-B80F-755814FCAD30}" type="presOf" srcId="{CEF12A35-FD36-47B7-8E0B-A5803E3735FD}" destId="{4A6785BF-A0C2-4D00-BF6D-1E9D809B3EA1}" srcOrd="0" destOrd="2" presId="urn:microsoft.com/office/officeart/2005/8/layout/list1"/>
    <dgm:cxn modelId="{85299807-79D1-4316-B4DA-935E431D9E26}" srcId="{EB7DE104-FA7E-43DE-9DB7-66C90B0E7A97}" destId="{B845C7E6-53DA-4D93-A770-28E3790560A1}" srcOrd="3" destOrd="0" parTransId="{CCA54453-B25D-469B-8C96-5F2C39616BF0}" sibTransId="{CA27C044-38BC-48DB-93D2-3532F61F2585}"/>
    <dgm:cxn modelId="{4E11AAD7-FFB9-4287-81AB-5A744116661F}" type="presOf" srcId="{B9DFBFCF-6465-4E49-B585-97784D2A4243}" destId="{F2B6D3C4-7B00-47B3-B460-9A0C175DB909}" srcOrd="0" destOrd="0" presId="urn:microsoft.com/office/officeart/2005/8/layout/list1"/>
    <dgm:cxn modelId="{695DFB76-25B9-48AB-95B7-A86E8A2B633A}" srcId="{EB7DE104-FA7E-43DE-9DB7-66C90B0E7A97}" destId="{5B599B84-29D2-44CD-B8AD-905CC2E9F488}" srcOrd="0" destOrd="0" parTransId="{F1F6301B-0D5F-49F6-BCD0-77E4CCD721F0}" sibTransId="{1486EF4A-767B-45B2-B007-2D49F5170194}"/>
    <dgm:cxn modelId="{813F58C2-B78C-4E01-97B7-4B4790CCFF90}" srcId="{B9DFBFCF-6465-4E49-B585-97784D2A4243}" destId="{EB7DE104-FA7E-43DE-9DB7-66C90B0E7A97}" srcOrd="0" destOrd="0" parTransId="{8D5404BF-49CD-4E57-BDDA-236B70E31396}" sibTransId="{8BCECF61-B4FC-468D-B1F0-8EB3AE6B565B}"/>
    <dgm:cxn modelId="{A65C8F10-CBD9-4F1D-BA2B-B08D2EE69BC9}" srcId="{EB7DE104-FA7E-43DE-9DB7-66C90B0E7A97}" destId="{CEF12A35-FD36-47B7-8E0B-A5803E3735FD}" srcOrd="2" destOrd="0" parTransId="{B63EEE93-FCCC-4E5F-84E1-292B9731F0E6}" sibTransId="{C2F24416-4722-4DF7-8714-D25098E35CDF}"/>
    <dgm:cxn modelId="{75574B1A-3829-4B09-9F74-355547FD87ED}" type="presOf" srcId="{B845C7E6-53DA-4D93-A770-28E3790560A1}" destId="{4A6785BF-A0C2-4D00-BF6D-1E9D809B3EA1}" srcOrd="0" destOrd="3" presId="urn:microsoft.com/office/officeart/2005/8/layout/list1"/>
    <dgm:cxn modelId="{4CE6F4EE-E1A4-428C-9461-929ECF5B143D}" type="presOf" srcId="{6A571BBF-E108-4486-A086-21F7AD8BA486}" destId="{4A6785BF-A0C2-4D00-BF6D-1E9D809B3EA1}" srcOrd="0" destOrd="1" presId="urn:microsoft.com/office/officeart/2005/8/layout/list1"/>
    <dgm:cxn modelId="{6E9BB9E1-947C-43CE-8E9B-A0A4770B208A}" srcId="{EB7DE104-FA7E-43DE-9DB7-66C90B0E7A97}" destId="{DC499554-165F-4EBC-B520-F036E180FECE}" srcOrd="4" destOrd="0" parTransId="{1DF4BF62-290A-44D2-B392-75E4D26B96E1}" sibTransId="{F73B26DE-6243-4DEB-8EA5-725F4B728EF5}"/>
    <dgm:cxn modelId="{DDB9BA5D-0DD9-467A-9BC8-4FEDC87717D0}" type="presOf" srcId="{EB7DE104-FA7E-43DE-9DB7-66C90B0E7A97}" destId="{D6A92EDB-9362-4F6A-800D-D03DCE2B9BA3}" srcOrd="0" destOrd="0" presId="urn:microsoft.com/office/officeart/2005/8/layout/list1"/>
    <dgm:cxn modelId="{A59B4F47-9EBA-4CD3-86B7-B0BD64D5654E}" type="presOf" srcId="{5B599B84-29D2-44CD-B8AD-905CC2E9F488}" destId="{4A6785BF-A0C2-4D00-BF6D-1E9D809B3EA1}" srcOrd="0" destOrd="0" presId="urn:microsoft.com/office/officeart/2005/8/layout/list1"/>
    <dgm:cxn modelId="{25D933D0-3140-4802-8FED-34CEB93F7579}" type="presOf" srcId="{DC499554-165F-4EBC-B520-F036E180FECE}" destId="{4A6785BF-A0C2-4D00-BF6D-1E9D809B3EA1}" srcOrd="0" destOrd="4" presId="urn:microsoft.com/office/officeart/2005/8/layout/list1"/>
    <dgm:cxn modelId="{42A1BA26-A4EF-4081-AB7D-1217EDE27176}" type="presOf" srcId="{EB7DE104-FA7E-43DE-9DB7-66C90B0E7A97}" destId="{910D6440-17FD-47E2-A99B-3CBBED1F8B2B}" srcOrd="1" destOrd="0" presId="urn:microsoft.com/office/officeart/2005/8/layout/list1"/>
    <dgm:cxn modelId="{20F53E00-1DDC-4996-933A-4A2745966D28}" srcId="{EB7DE104-FA7E-43DE-9DB7-66C90B0E7A97}" destId="{6A571BBF-E108-4486-A086-21F7AD8BA486}" srcOrd="1" destOrd="0" parTransId="{766F9CA4-8020-4A63-A8F7-174980B1ADF3}" sibTransId="{1CD9E338-6109-44A5-BFE2-F025F7E21E1E}"/>
    <dgm:cxn modelId="{649A39DA-9B1B-408E-8394-C6698106C867}" type="presParOf" srcId="{F2B6D3C4-7B00-47B3-B460-9A0C175DB909}" destId="{E375B1E4-9681-4FDA-8D4C-08D412669D11}" srcOrd="0" destOrd="0" presId="urn:microsoft.com/office/officeart/2005/8/layout/list1"/>
    <dgm:cxn modelId="{0574C473-50EB-4659-9A25-2A9163A0BA76}" type="presParOf" srcId="{E375B1E4-9681-4FDA-8D4C-08D412669D11}" destId="{D6A92EDB-9362-4F6A-800D-D03DCE2B9BA3}" srcOrd="0" destOrd="0" presId="urn:microsoft.com/office/officeart/2005/8/layout/list1"/>
    <dgm:cxn modelId="{A712F024-EBD9-4654-B75E-4AAD6B1418C1}" type="presParOf" srcId="{E375B1E4-9681-4FDA-8D4C-08D412669D11}" destId="{910D6440-17FD-47E2-A99B-3CBBED1F8B2B}" srcOrd="1" destOrd="0" presId="urn:microsoft.com/office/officeart/2005/8/layout/list1"/>
    <dgm:cxn modelId="{928F5744-02A4-472F-A8CE-FAFFBB51797B}" type="presParOf" srcId="{F2B6D3C4-7B00-47B3-B460-9A0C175DB909}" destId="{551FEEA3-D0C6-4AEB-9FB7-EF8A71FF56FF}" srcOrd="1" destOrd="0" presId="urn:microsoft.com/office/officeart/2005/8/layout/list1"/>
    <dgm:cxn modelId="{0E02551A-0480-4B49-B9D1-CC581435188D}" type="presParOf" srcId="{F2B6D3C4-7B00-47B3-B460-9A0C175DB909}" destId="{4A6785BF-A0C2-4D00-BF6D-1E9D809B3E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A24F5-05D8-4C0A-A019-4AEC863DC2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5D9EA458-19AC-4241-9597-FBA87225A77F}">
      <dgm:prSet/>
      <dgm:spPr/>
      <dgm:t>
        <a:bodyPr/>
        <a:lstStyle/>
        <a:p>
          <a:pPr rtl="0"/>
          <a:r>
            <a:rPr lang="en-US" b="0" smtClean="0"/>
            <a:t>Method</a:t>
          </a:r>
          <a:endParaRPr lang="en-IN"/>
        </a:p>
      </dgm:t>
    </dgm:pt>
    <dgm:pt modelId="{E8649AB4-8269-4345-9782-B6369AB78442}" type="parTrans" cxnId="{C94CF6D4-FC79-46EC-BCDB-EA0DC2472E95}">
      <dgm:prSet/>
      <dgm:spPr/>
      <dgm:t>
        <a:bodyPr/>
        <a:lstStyle/>
        <a:p>
          <a:endParaRPr lang="en-IN"/>
        </a:p>
      </dgm:t>
    </dgm:pt>
    <dgm:pt modelId="{70CF2BA0-5BBB-411C-9EA4-D05A9EAF38A0}" type="sibTrans" cxnId="{C94CF6D4-FC79-46EC-BCDB-EA0DC2472E95}">
      <dgm:prSet/>
      <dgm:spPr/>
      <dgm:t>
        <a:bodyPr/>
        <a:lstStyle/>
        <a:p>
          <a:endParaRPr lang="en-IN"/>
        </a:p>
      </dgm:t>
    </dgm:pt>
    <dgm:pt modelId="{057A237D-5F07-49D4-8D15-574B1D2FCF12}">
      <dgm:prSet/>
      <dgm:spPr/>
      <dgm:t>
        <a:bodyPr/>
        <a:lstStyle/>
        <a:p>
          <a:pPr rtl="0"/>
          <a:r>
            <a:rPr lang="en-US" b="0" smtClean="0"/>
            <a:t>Gradually downsize the tube to ≤ 6mm with cuff deflated </a:t>
          </a:r>
          <a:endParaRPr lang="en-IN"/>
        </a:p>
      </dgm:t>
    </dgm:pt>
    <dgm:pt modelId="{5B9B4B73-E015-4CA2-AE5F-7D5842C632AB}" type="parTrans" cxnId="{AC0A21A5-72FD-4CF2-B73E-9187B4AE011D}">
      <dgm:prSet/>
      <dgm:spPr/>
      <dgm:t>
        <a:bodyPr/>
        <a:lstStyle/>
        <a:p>
          <a:endParaRPr lang="en-IN"/>
        </a:p>
      </dgm:t>
    </dgm:pt>
    <dgm:pt modelId="{5572C5B1-C429-4BE9-BF98-851591566A82}" type="sibTrans" cxnId="{AC0A21A5-72FD-4CF2-B73E-9187B4AE011D}">
      <dgm:prSet/>
      <dgm:spPr/>
      <dgm:t>
        <a:bodyPr/>
        <a:lstStyle/>
        <a:p>
          <a:endParaRPr lang="en-IN"/>
        </a:p>
      </dgm:t>
    </dgm:pt>
    <dgm:pt modelId="{7678603A-4649-4E85-B9EF-B86C66A0CD6A}">
      <dgm:prSet/>
      <dgm:spPr/>
      <dgm:t>
        <a:bodyPr/>
        <a:lstStyle/>
        <a:p>
          <a:pPr rtl="0"/>
          <a:r>
            <a:rPr lang="en-US" smtClean="0"/>
            <a:t>Partial corking followed by full corking of metallic/portex tube (cuff deflated) </a:t>
          </a:r>
          <a:endParaRPr lang="en-IN"/>
        </a:p>
      </dgm:t>
    </dgm:pt>
    <dgm:pt modelId="{508CD09F-46A7-4E32-9D81-3BD52528DBDF}" type="parTrans" cxnId="{CB3A63E0-F909-4B86-800A-9BE0D52D166D}">
      <dgm:prSet/>
      <dgm:spPr/>
      <dgm:t>
        <a:bodyPr/>
        <a:lstStyle/>
        <a:p>
          <a:endParaRPr lang="en-IN"/>
        </a:p>
      </dgm:t>
    </dgm:pt>
    <dgm:pt modelId="{E087F855-D869-44E8-B036-B43C0EC8F726}" type="sibTrans" cxnId="{CB3A63E0-F909-4B86-800A-9BE0D52D166D}">
      <dgm:prSet/>
      <dgm:spPr/>
      <dgm:t>
        <a:bodyPr/>
        <a:lstStyle/>
        <a:p>
          <a:endParaRPr lang="en-IN"/>
        </a:p>
      </dgm:t>
    </dgm:pt>
    <dgm:pt modelId="{F8D52D18-2DC3-4613-800D-0220B114E790}">
      <dgm:prSet/>
      <dgm:spPr/>
      <dgm:t>
        <a:bodyPr/>
        <a:lstStyle/>
        <a:p>
          <a:pPr rtl="0"/>
          <a:r>
            <a:rPr lang="en-US" b="0" smtClean="0"/>
            <a:t>Observation for at least 24 hrs </a:t>
          </a:r>
          <a:endParaRPr lang="en-IN"/>
        </a:p>
      </dgm:t>
    </dgm:pt>
    <dgm:pt modelId="{F0F3F9E5-F8BA-4673-982A-7104F24CD2DD}" type="parTrans" cxnId="{2E5785D0-46AB-437C-AD16-8227552ACF34}">
      <dgm:prSet/>
      <dgm:spPr/>
      <dgm:t>
        <a:bodyPr/>
        <a:lstStyle/>
        <a:p>
          <a:endParaRPr lang="en-IN"/>
        </a:p>
      </dgm:t>
    </dgm:pt>
    <dgm:pt modelId="{6A2A3F0E-C740-4E67-8F50-8DC852E37B4C}" type="sibTrans" cxnId="{2E5785D0-46AB-437C-AD16-8227552ACF34}">
      <dgm:prSet/>
      <dgm:spPr/>
      <dgm:t>
        <a:bodyPr/>
        <a:lstStyle/>
        <a:p>
          <a:endParaRPr lang="en-IN"/>
        </a:p>
      </dgm:t>
    </dgm:pt>
    <dgm:pt modelId="{01DD7825-4202-4696-887F-7CEF44A1EA18}">
      <dgm:prSet/>
      <dgm:spPr/>
      <dgm:t>
        <a:bodyPr/>
        <a:lstStyle/>
        <a:p>
          <a:pPr rtl="0"/>
          <a:r>
            <a:rPr lang="en-US" smtClean="0"/>
            <a:t>If pH &gt; 7.35 and &lt; 5% PaCO</a:t>
          </a:r>
          <a:r>
            <a:rPr lang="en-US" baseline="-25000" smtClean="0"/>
            <a:t>2 </a:t>
          </a:r>
          <a:r>
            <a:rPr lang="en-US" smtClean="0"/>
            <a:t> increase then decannulate</a:t>
          </a:r>
          <a:endParaRPr lang="en-IN"/>
        </a:p>
      </dgm:t>
    </dgm:pt>
    <dgm:pt modelId="{A488C8EF-8C72-4BE8-AF79-90A1EEC4AE00}" type="parTrans" cxnId="{C1161351-091A-40BE-9FB6-07651486E281}">
      <dgm:prSet/>
      <dgm:spPr/>
      <dgm:t>
        <a:bodyPr/>
        <a:lstStyle/>
        <a:p>
          <a:endParaRPr lang="en-IN"/>
        </a:p>
      </dgm:t>
    </dgm:pt>
    <dgm:pt modelId="{9B28F374-64C1-46CE-B6C7-1280565CEBC1}" type="sibTrans" cxnId="{C1161351-091A-40BE-9FB6-07651486E281}">
      <dgm:prSet/>
      <dgm:spPr/>
      <dgm:t>
        <a:bodyPr/>
        <a:lstStyle/>
        <a:p>
          <a:endParaRPr lang="en-IN"/>
        </a:p>
      </dgm:t>
    </dgm:pt>
    <dgm:pt modelId="{0F5B0AA8-CE27-4F6D-8BC0-55FBAB75BE4A}" type="pres">
      <dgm:prSet presAssocID="{A5FA24F5-05D8-4C0A-A019-4AEC863DC2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598F132-AD9A-4034-A332-61C0A50C97D8}" type="pres">
      <dgm:prSet presAssocID="{5D9EA458-19AC-4241-9597-FBA87225A77F}" presName="linNode" presStyleCnt="0"/>
      <dgm:spPr/>
    </dgm:pt>
    <dgm:pt modelId="{D941CBAA-B906-49A5-8114-39999A489D66}" type="pres">
      <dgm:prSet presAssocID="{5D9EA458-19AC-4241-9597-FBA87225A77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62651F-2630-4B5A-A6EA-ADB13FDA1CC8}" type="pres">
      <dgm:prSet presAssocID="{5D9EA458-19AC-4241-9597-FBA87225A77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B2BB62E-6D48-4CC7-9BE1-F6ECCB31837F}" type="presOf" srcId="{057A237D-5F07-49D4-8D15-574B1D2FCF12}" destId="{3962651F-2630-4B5A-A6EA-ADB13FDA1CC8}" srcOrd="0" destOrd="0" presId="urn:microsoft.com/office/officeart/2005/8/layout/vList5"/>
    <dgm:cxn modelId="{C94CF6D4-FC79-46EC-BCDB-EA0DC2472E95}" srcId="{A5FA24F5-05D8-4C0A-A019-4AEC863DC218}" destId="{5D9EA458-19AC-4241-9597-FBA87225A77F}" srcOrd="0" destOrd="0" parTransId="{E8649AB4-8269-4345-9782-B6369AB78442}" sibTransId="{70CF2BA0-5BBB-411C-9EA4-D05A9EAF38A0}"/>
    <dgm:cxn modelId="{B0607C27-1732-45A8-B5D0-5701D5DAD145}" type="presOf" srcId="{7678603A-4649-4E85-B9EF-B86C66A0CD6A}" destId="{3962651F-2630-4B5A-A6EA-ADB13FDA1CC8}" srcOrd="0" destOrd="1" presId="urn:microsoft.com/office/officeart/2005/8/layout/vList5"/>
    <dgm:cxn modelId="{1EC7554C-B734-4413-AF0E-1AE6C84D91FA}" type="presOf" srcId="{F8D52D18-2DC3-4613-800D-0220B114E790}" destId="{3962651F-2630-4B5A-A6EA-ADB13FDA1CC8}" srcOrd="0" destOrd="2" presId="urn:microsoft.com/office/officeart/2005/8/layout/vList5"/>
    <dgm:cxn modelId="{AC0A21A5-72FD-4CF2-B73E-9187B4AE011D}" srcId="{5D9EA458-19AC-4241-9597-FBA87225A77F}" destId="{057A237D-5F07-49D4-8D15-574B1D2FCF12}" srcOrd="0" destOrd="0" parTransId="{5B9B4B73-E015-4CA2-AE5F-7D5842C632AB}" sibTransId="{5572C5B1-C429-4BE9-BF98-851591566A82}"/>
    <dgm:cxn modelId="{C1161351-091A-40BE-9FB6-07651486E281}" srcId="{5D9EA458-19AC-4241-9597-FBA87225A77F}" destId="{01DD7825-4202-4696-887F-7CEF44A1EA18}" srcOrd="3" destOrd="0" parTransId="{A488C8EF-8C72-4BE8-AF79-90A1EEC4AE00}" sibTransId="{9B28F374-64C1-46CE-B6C7-1280565CEBC1}"/>
    <dgm:cxn modelId="{CB3A63E0-F909-4B86-800A-9BE0D52D166D}" srcId="{5D9EA458-19AC-4241-9597-FBA87225A77F}" destId="{7678603A-4649-4E85-B9EF-B86C66A0CD6A}" srcOrd="1" destOrd="0" parTransId="{508CD09F-46A7-4E32-9D81-3BD52528DBDF}" sibTransId="{E087F855-D869-44E8-B036-B43C0EC8F726}"/>
    <dgm:cxn modelId="{79D06E1A-72A6-453A-9B29-9098C104BFB3}" type="presOf" srcId="{01DD7825-4202-4696-887F-7CEF44A1EA18}" destId="{3962651F-2630-4B5A-A6EA-ADB13FDA1CC8}" srcOrd="0" destOrd="3" presId="urn:microsoft.com/office/officeart/2005/8/layout/vList5"/>
    <dgm:cxn modelId="{FC4AAE24-D214-488A-BE55-16A88D28834F}" type="presOf" srcId="{5D9EA458-19AC-4241-9597-FBA87225A77F}" destId="{D941CBAA-B906-49A5-8114-39999A489D66}" srcOrd="0" destOrd="0" presId="urn:microsoft.com/office/officeart/2005/8/layout/vList5"/>
    <dgm:cxn modelId="{4FC7A88A-E741-47FC-A36C-6A978D4809DF}" type="presOf" srcId="{A5FA24F5-05D8-4C0A-A019-4AEC863DC218}" destId="{0F5B0AA8-CE27-4F6D-8BC0-55FBAB75BE4A}" srcOrd="0" destOrd="0" presId="urn:microsoft.com/office/officeart/2005/8/layout/vList5"/>
    <dgm:cxn modelId="{2E5785D0-46AB-437C-AD16-8227552ACF34}" srcId="{5D9EA458-19AC-4241-9597-FBA87225A77F}" destId="{F8D52D18-2DC3-4613-800D-0220B114E790}" srcOrd="2" destOrd="0" parTransId="{F0F3F9E5-F8BA-4673-982A-7104F24CD2DD}" sibTransId="{6A2A3F0E-C740-4E67-8F50-8DC852E37B4C}"/>
    <dgm:cxn modelId="{04DFE15B-D23A-4BE3-9A97-DCFB642CEB76}" type="presParOf" srcId="{0F5B0AA8-CE27-4F6D-8BC0-55FBAB75BE4A}" destId="{1598F132-AD9A-4034-A332-61C0A50C97D8}" srcOrd="0" destOrd="0" presId="urn:microsoft.com/office/officeart/2005/8/layout/vList5"/>
    <dgm:cxn modelId="{D9953E84-A237-4666-8F77-52482FE8866B}" type="presParOf" srcId="{1598F132-AD9A-4034-A332-61C0A50C97D8}" destId="{D941CBAA-B906-49A5-8114-39999A489D66}" srcOrd="0" destOrd="0" presId="urn:microsoft.com/office/officeart/2005/8/layout/vList5"/>
    <dgm:cxn modelId="{A131DA8A-2373-4426-A30B-1A628597DB66}" type="presParOf" srcId="{1598F132-AD9A-4034-A332-61C0A50C97D8}" destId="{3962651F-2630-4B5A-A6EA-ADB13FDA1C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53401F-0C7E-4A49-99D3-FBCAEAA78622}" type="doc">
      <dgm:prSet loTypeId="urn:microsoft.com/office/officeart/2005/8/layout/hList3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IN"/>
        </a:p>
      </dgm:t>
    </dgm:pt>
    <dgm:pt modelId="{F69A3EF8-1352-4469-94D4-1BD58AA86836}">
      <dgm:prSet/>
      <dgm:spPr/>
      <dgm:t>
        <a:bodyPr/>
        <a:lstStyle/>
        <a:p>
          <a:pPr rtl="0"/>
          <a:r>
            <a:rPr lang="en-US" dirty="0" smtClean="0"/>
            <a:t>Reported Pulmonary Complications </a:t>
          </a:r>
          <a:endParaRPr lang="en-IN" dirty="0"/>
        </a:p>
      </dgm:t>
    </dgm:pt>
    <dgm:pt modelId="{AFF475A3-BB38-40A7-92DB-9D5B33031FEA}" type="parTrans" cxnId="{7B932E56-796C-4A5F-B53B-D8E205C7FE3C}">
      <dgm:prSet/>
      <dgm:spPr/>
      <dgm:t>
        <a:bodyPr/>
        <a:lstStyle/>
        <a:p>
          <a:endParaRPr lang="en-IN"/>
        </a:p>
      </dgm:t>
    </dgm:pt>
    <dgm:pt modelId="{AD57422E-E996-4C42-83D0-9DCE3584A932}" type="sibTrans" cxnId="{7B932E56-796C-4A5F-B53B-D8E205C7FE3C}">
      <dgm:prSet/>
      <dgm:spPr/>
      <dgm:t>
        <a:bodyPr/>
        <a:lstStyle/>
        <a:p>
          <a:endParaRPr lang="en-IN"/>
        </a:p>
      </dgm:t>
    </dgm:pt>
    <dgm:pt modelId="{9BDF9A92-6131-4201-ACA6-859940B97341}">
      <dgm:prSet/>
      <dgm:spPr/>
      <dgm:t>
        <a:bodyPr/>
        <a:lstStyle/>
        <a:p>
          <a:pPr rtl="0"/>
          <a:r>
            <a:rPr lang="en-US" dirty="0" smtClean="0"/>
            <a:t>Catheter malposition (3.9%)</a:t>
          </a:r>
          <a:endParaRPr lang="en-IN" dirty="0"/>
        </a:p>
      </dgm:t>
    </dgm:pt>
    <dgm:pt modelId="{30FEF9D8-A628-48FD-A6EC-4BD1ED48B368}" type="parTrans" cxnId="{F6085D45-3FB6-421C-9666-C752393B8739}">
      <dgm:prSet/>
      <dgm:spPr/>
      <dgm:t>
        <a:bodyPr/>
        <a:lstStyle/>
        <a:p>
          <a:endParaRPr lang="en-IN"/>
        </a:p>
      </dgm:t>
    </dgm:pt>
    <dgm:pt modelId="{05B73DA8-9F5B-46A1-BF79-F9E55B50B3D5}" type="sibTrans" cxnId="{F6085D45-3FB6-421C-9666-C752393B8739}">
      <dgm:prSet/>
      <dgm:spPr/>
      <dgm:t>
        <a:bodyPr/>
        <a:lstStyle/>
        <a:p>
          <a:endParaRPr lang="en-IN"/>
        </a:p>
      </dgm:t>
    </dgm:pt>
    <dgm:pt modelId="{18348AC6-C75E-494D-B7BA-4536EF878E83}">
      <dgm:prSet/>
      <dgm:spPr/>
      <dgm:t>
        <a:bodyPr/>
        <a:lstStyle/>
        <a:p>
          <a:pPr rtl="0"/>
          <a:r>
            <a:rPr lang="en-US" dirty="0" smtClean="0"/>
            <a:t>Pneumothorax (4.3%)</a:t>
          </a:r>
          <a:endParaRPr lang="en-IN" dirty="0"/>
        </a:p>
      </dgm:t>
    </dgm:pt>
    <dgm:pt modelId="{FD45548D-B57D-4DB5-A3B7-A37C18F411FA}" type="parTrans" cxnId="{A4F23C93-4EB0-4120-BED9-585B12CFDF53}">
      <dgm:prSet/>
      <dgm:spPr/>
      <dgm:t>
        <a:bodyPr/>
        <a:lstStyle/>
        <a:p>
          <a:endParaRPr lang="en-IN"/>
        </a:p>
      </dgm:t>
    </dgm:pt>
    <dgm:pt modelId="{E5C45507-65C0-41AE-AFCA-063CD75B3B4A}" type="sibTrans" cxnId="{A4F23C93-4EB0-4120-BED9-585B12CFDF53}">
      <dgm:prSet/>
      <dgm:spPr/>
      <dgm:t>
        <a:bodyPr/>
        <a:lstStyle/>
        <a:p>
          <a:endParaRPr lang="en-IN"/>
        </a:p>
      </dgm:t>
    </dgm:pt>
    <dgm:pt modelId="{9C6D78BA-FD70-4A21-BDE5-5FCD18A4C4FE}">
      <dgm:prSet/>
      <dgm:spPr/>
      <dgm:t>
        <a:bodyPr/>
        <a:lstStyle/>
        <a:p>
          <a:pPr rtl="0"/>
          <a:r>
            <a:rPr lang="en-US" dirty="0" smtClean="0"/>
            <a:t>Catheter associated pleural/pericardial effusion (few case reports) (0.2%)</a:t>
          </a:r>
          <a:endParaRPr lang="en-IN" dirty="0"/>
        </a:p>
      </dgm:t>
    </dgm:pt>
    <dgm:pt modelId="{6EAC950D-7EC0-4249-936B-1ED59681AB32}" type="parTrans" cxnId="{F2C2D6DF-7B24-43CF-B7F1-567422A8A7C6}">
      <dgm:prSet/>
      <dgm:spPr/>
      <dgm:t>
        <a:bodyPr/>
        <a:lstStyle/>
        <a:p>
          <a:endParaRPr lang="en-IN"/>
        </a:p>
      </dgm:t>
    </dgm:pt>
    <dgm:pt modelId="{9CB89AB2-18FA-4A07-82DD-DDAD717D62C2}" type="sibTrans" cxnId="{F2C2D6DF-7B24-43CF-B7F1-567422A8A7C6}">
      <dgm:prSet/>
      <dgm:spPr/>
      <dgm:t>
        <a:bodyPr/>
        <a:lstStyle/>
        <a:p>
          <a:endParaRPr lang="en-IN"/>
        </a:p>
      </dgm:t>
    </dgm:pt>
    <dgm:pt modelId="{09B03B9E-9818-4FEF-972B-899A3FDD5C6E}" type="pres">
      <dgm:prSet presAssocID="{B753401F-0C7E-4A49-99D3-FBCAEAA786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7249760-E1C9-41D4-9661-D64FF3FD9E7F}" type="pres">
      <dgm:prSet presAssocID="{F69A3EF8-1352-4469-94D4-1BD58AA86836}" presName="roof" presStyleLbl="dkBgShp" presStyleIdx="0" presStyleCnt="2"/>
      <dgm:spPr/>
      <dgm:t>
        <a:bodyPr/>
        <a:lstStyle/>
        <a:p>
          <a:endParaRPr lang="en-IN"/>
        </a:p>
      </dgm:t>
    </dgm:pt>
    <dgm:pt modelId="{D1BCD04C-6E46-4A12-920F-DE1338577775}" type="pres">
      <dgm:prSet presAssocID="{F69A3EF8-1352-4469-94D4-1BD58AA86836}" presName="pillars" presStyleCnt="0"/>
      <dgm:spPr/>
      <dgm:t>
        <a:bodyPr/>
        <a:lstStyle/>
        <a:p>
          <a:endParaRPr lang="en-IN"/>
        </a:p>
      </dgm:t>
    </dgm:pt>
    <dgm:pt modelId="{6BC9554F-723B-430F-81A0-3110D99555DB}" type="pres">
      <dgm:prSet presAssocID="{F69A3EF8-1352-4469-94D4-1BD58AA8683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18774A-402D-4E9D-81C5-01E9C84C5329}" type="pres">
      <dgm:prSet presAssocID="{18348AC6-C75E-494D-B7BA-4536EF878E8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B15383-8D9F-4712-83C4-5A742FF87CF8}" type="pres">
      <dgm:prSet presAssocID="{9C6D78BA-FD70-4A21-BDE5-5FCD18A4C4F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459AA7-A341-4221-AE0B-3BE00638E0E3}" type="pres">
      <dgm:prSet presAssocID="{F69A3EF8-1352-4469-94D4-1BD58AA86836}" presName="base" presStyleLbl="dkBgShp" presStyleIdx="1" presStyleCnt="2"/>
      <dgm:spPr/>
      <dgm:t>
        <a:bodyPr/>
        <a:lstStyle/>
        <a:p>
          <a:endParaRPr lang="en-IN"/>
        </a:p>
      </dgm:t>
    </dgm:pt>
  </dgm:ptLst>
  <dgm:cxnLst>
    <dgm:cxn modelId="{02BACC9F-91AE-463C-92CA-04C01D5B8FA4}" type="presOf" srcId="{9C6D78BA-FD70-4A21-BDE5-5FCD18A4C4FE}" destId="{B8B15383-8D9F-4712-83C4-5A742FF87CF8}" srcOrd="0" destOrd="0" presId="urn:microsoft.com/office/officeart/2005/8/layout/hList3"/>
    <dgm:cxn modelId="{A701AF41-91A2-4B6C-98BD-9D664951B85D}" type="presOf" srcId="{B753401F-0C7E-4A49-99D3-FBCAEAA78622}" destId="{09B03B9E-9818-4FEF-972B-899A3FDD5C6E}" srcOrd="0" destOrd="0" presId="urn:microsoft.com/office/officeart/2005/8/layout/hList3"/>
    <dgm:cxn modelId="{576185E0-480F-4332-8F75-DAC9DA72573D}" type="presOf" srcId="{18348AC6-C75E-494D-B7BA-4536EF878E83}" destId="{A118774A-402D-4E9D-81C5-01E9C84C5329}" srcOrd="0" destOrd="0" presId="urn:microsoft.com/office/officeart/2005/8/layout/hList3"/>
    <dgm:cxn modelId="{A4F23C93-4EB0-4120-BED9-585B12CFDF53}" srcId="{F69A3EF8-1352-4469-94D4-1BD58AA86836}" destId="{18348AC6-C75E-494D-B7BA-4536EF878E83}" srcOrd="1" destOrd="0" parTransId="{FD45548D-B57D-4DB5-A3B7-A37C18F411FA}" sibTransId="{E5C45507-65C0-41AE-AFCA-063CD75B3B4A}"/>
    <dgm:cxn modelId="{7B932E56-796C-4A5F-B53B-D8E205C7FE3C}" srcId="{B753401F-0C7E-4A49-99D3-FBCAEAA78622}" destId="{F69A3EF8-1352-4469-94D4-1BD58AA86836}" srcOrd="0" destOrd="0" parTransId="{AFF475A3-BB38-40A7-92DB-9D5B33031FEA}" sibTransId="{AD57422E-E996-4C42-83D0-9DCE3584A932}"/>
    <dgm:cxn modelId="{7D74D5B4-064D-4D4B-A8FE-1293B88FCE58}" type="presOf" srcId="{9BDF9A92-6131-4201-ACA6-859940B97341}" destId="{6BC9554F-723B-430F-81A0-3110D99555DB}" srcOrd="0" destOrd="0" presId="urn:microsoft.com/office/officeart/2005/8/layout/hList3"/>
    <dgm:cxn modelId="{F3A3EEA6-363C-4D51-894E-20E9544E2978}" type="presOf" srcId="{F69A3EF8-1352-4469-94D4-1BD58AA86836}" destId="{77249760-E1C9-41D4-9661-D64FF3FD9E7F}" srcOrd="0" destOrd="0" presId="urn:microsoft.com/office/officeart/2005/8/layout/hList3"/>
    <dgm:cxn modelId="{F6085D45-3FB6-421C-9666-C752393B8739}" srcId="{F69A3EF8-1352-4469-94D4-1BD58AA86836}" destId="{9BDF9A92-6131-4201-ACA6-859940B97341}" srcOrd="0" destOrd="0" parTransId="{30FEF9D8-A628-48FD-A6EC-4BD1ED48B368}" sibTransId="{05B73DA8-9F5B-46A1-BF79-F9E55B50B3D5}"/>
    <dgm:cxn modelId="{F2C2D6DF-7B24-43CF-B7F1-567422A8A7C6}" srcId="{F69A3EF8-1352-4469-94D4-1BD58AA86836}" destId="{9C6D78BA-FD70-4A21-BDE5-5FCD18A4C4FE}" srcOrd="2" destOrd="0" parTransId="{6EAC950D-7EC0-4249-936B-1ED59681AB32}" sibTransId="{9CB89AB2-18FA-4A07-82DD-DDAD717D62C2}"/>
    <dgm:cxn modelId="{13544FA6-64CF-4695-8570-36D95167894F}" type="presParOf" srcId="{09B03B9E-9818-4FEF-972B-899A3FDD5C6E}" destId="{77249760-E1C9-41D4-9661-D64FF3FD9E7F}" srcOrd="0" destOrd="0" presId="urn:microsoft.com/office/officeart/2005/8/layout/hList3"/>
    <dgm:cxn modelId="{AB6F5AF3-402E-4143-9E5C-7C4FEFFF7A30}" type="presParOf" srcId="{09B03B9E-9818-4FEF-972B-899A3FDD5C6E}" destId="{D1BCD04C-6E46-4A12-920F-DE1338577775}" srcOrd="1" destOrd="0" presId="urn:microsoft.com/office/officeart/2005/8/layout/hList3"/>
    <dgm:cxn modelId="{7B8D4BBD-3669-4F2E-8F0D-43C4F0459238}" type="presParOf" srcId="{D1BCD04C-6E46-4A12-920F-DE1338577775}" destId="{6BC9554F-723B-430F-81A0-3110D99555DB}" srcOrd="0" destOrd="0" presId="urn:microsoft.com/office/officeart/2005/8/layout/hList3"/>
    <dgm:cxn modelId="{DA4C5DF8-CB7C-436F-AAFB-F169B3CA8F48}" type="presParOf" srcId="{D1BCD04C-6E46-4A12-920F-DE1338577775}" destId="{A118774A-402D-4E9D-81C5-01E9C84C5329}" srcOrd="1" destOrd="0" presId="urn:microsoft.com/office/officeart/2005/8/layout/hList3"/>
    <dgm:cxn modelId="{A5BC4F37-25C3-43F9-8943-62C4B3C4ECDF}" type="presParOf" srcId="{D1BCD04C-6E46-4A12-920F-DE1338577775}" destId="{B8B15383-8D9F-4712-83C4-5A742FF87CF8}" srcOrd="2" destOrd="0" presId="urn:microsoft.com/office/officeart/2005/8/layout/hList3"/>
    <dgm:cxn modelId="{81E5D550-02F5-4ED2-9B77-79096AD3B3C7}" type="presParOf" srcId="{09B03B9E-9818-4FEF-972B-899A3FDD5C6E}" destId="{A5459AA7-A341-4221-AE0B-3BE00638E0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336DB-3ECB-485A-B2FB-E53A5BBCAA26}" type="doc">
      <dgm:prSet loTypeId="urn:microsoft.com/office/officeart/2005/8/layout/hierarchy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3952F94A-F124-4487-A020-0AE12BE618FD}">
      <dgm:prSet/>
      <dgm:spPr/>
      <dgm:t>
        <a:bodyPr/>
        <a:lstStyle/>
        <a:p>
          <a:pPr algn="ctr" rtl="0"/>
          <a:r>
            <a:rPr lang="en-US" b="1" dirty="0" smtClean="0"/>
            <a:t>Volume Controlled                                    </a:t>
          </a:r>
          <a:r>
            <a:rPr lang="en-US" b="1" i="1" dirty="0" smtClean="0"/>
            <a:t>(Preset Tidal Volume And Rate</a:t>
          </a:r>
          <a:r>
            <a:rPr lang="en-US" b="1" dirty="0" smtClean="0"/>
            <a:t>)</a:t>
          </a:r>
          <a:endParaRPr lang="en-IN" b="1" dirty="0"/>
        </a:p>
      </dgm:t>
    </dgm:pt>
    <dgm:pt modelId="{7691B7CF-03DF-41BA-9E93-E990A8ABDEB8}" type="parTrans" cxnId="{C32AC848-B962-459E-A8AE-6415149D108F}">
      <dgm:prSet/>
      <dgm:spPr/>
      <dgm:t>
        <a:bodyPr/>
        <a:lstStyle/>
        <a:p>
          <a:endParaRPr lang="en-IN" b="1"/>
        </a:p>
      </dgm:t>
    </dgm:pt>
    <dgm:pt modelId="{89585510-83D5-45AA-8195-2677CBA23700}" type="sibTrans" cxnId="{C32AC848-B962-459E-A8AE-6415149D108F}">
      <dgm:prSet/>
      <dgm:spPr/>
      <dgm:t>
        <a:bodyPr/>
        <a:lstStyle/>
        <a:p>
          <a:endParaRPr lang="en-IN" b="1"/>
        </a:p>
      </dgm:t>
    </dgm:pt>
    <dgm:pt modelId="{A194DC45-8A4A-40FA-8F8D-735105873D0C}">
      <dgm:prSet/>
      <dgm:spPr/>
      <dgm:t>
        <a:bodyPr/>
        <a:lstStyle/>
        <a:p>
          <a:pPr rtl="0"/>
          <a:r>
            <a:rPr lang="en-US" b="1" dirty="0" smtClean="0"/>
            <a:t>Control Mode (CMV)</a:t>
          </a:r>
          <a:endParaRPr lang="en-IN" b="1" dirty="0"/>
        </a:p>
      </dgm:t>
    </dgm:pt>
    <dgm:pt modelId="{8E77D43E-34FF-4FAF-AA50-CFFC5C29E554}" type="parTrans" cxnId="{B5E4E75E-9A39-4C2A-BE8C-8F01140EF63C}">
      <dgm:prSet/>
      <dgm:spPr/>
      <dgm:t>
        <a:bodyPr/>
        <a:lstStyle/>
        <a:p>
          <a:endParaRPr lang="en-IN" b="1"/>
        </a:p>
      </dgm:t>
    </dgm:pt>
    <dgm:pt modelId="{D1D87316-BC26-4A42-B659-6636249CC68A}" type="sibTrans" cxnId="{B5E4E75E-9A39-4C2A-BE8C-8F01140EF63C}">
      <dgm:prSet/>
      <dgm:spPr/>
      <dgm:t>
        <a:bodyPr/>
        <a:lstStyle/>
        <a:p>
          <a:endParaRPr lang="en-IN" b="1"/>
        </a:p>
      </dgm:t>
    </dgm:pt>
    <dgm:pt modelId="{8EA29D52-47CA-48A6-8069-29BBF80D19FE}">
      <dgm:prSet/>
      <dgm:spPr/>
      <dgm:t>
        <a:bodyPr/>
        <a:lstStyle/>
        <a:p>
          <a:pPr rtl="0"/>
          <a:r>
            <a:rPr lang="en-US" b="1" smtClean="0"/>
            <a:t>Paralyzed patients</a:t>
          </a:r>
          <a:endParaRPr lang="en-IN" b="1"/>
        </a:p>
      </dgm:t>
    </dgm:pt>
    <dgm:pt modelId="{8CBD6979-B2F9-42E0-9073-C5B4C0279D18}" type="parTrans" cxnId="{D8F0639C-BFC9-4776-A78F-967B8CB2A46A}">
      <dgm:prSet/>
      <dgm:spPr/>
      <dgm:t>
        <a:bodyPr/>
        <a:lstStyle/>
        <a:p>
          <a:endParaRPr lang="en-IN" b="1"/>
        </a:p>
      </dgm:t>
    </dgm:pt>
    <dgm:pt modelId="{5BDBB7A1-CFD5-4A3B-B749-C3CE2AF7DCFF}" type="sibTrans" cxnId="{D8F0639C-BFC9-4776-A78F-967B8CB2A46A}">
      <dgm:prSet/>
      <dgm:spPr/>
      <dgm:t>
        <a:bodyPr/>
        <a:lstStyle/>
        <a:p>
          <a:endParaRPr lang="en-IN" b="1"/>
        </a:p>
      </dgm:t>
    </dgm:pt>
    <dgm:pt modelId="{6C61EDCF-3460-4D9B-9168-18BCC123EA56}">
      <dgm:prSet/>
      <dgm:spPr/>
      <dgm:t>
        <a:bodyPr/>
        <a:lstStyle/>
        <a:p>
          <a:pPr rtl="0"/>
          <a:r>
            <a:rPr lang="en-US" b="1" smtClean="0"/>
            <a:t>ACV</a:t>
          </a:r>
          <a:endParaRPr lang="en-IN" b="1"/>
        </a:p>
      </dgm:t>
    </dgm:pt>
    <dgm:pt modelId="{9BFD5A68-DCED-4BC2-B35B-F78B7F10AF29}" type="parTrans" cxnId="{526D336B-F05D-4660-B442-2A8FF68CD74B}">
      <dgm:prSet/>
      <dgm:spPr/>
      <dgm:t>
        <a:bodyPr/>
        <a:lstStyle/>
        <a:p>
          <a:endParaRPr lang="en-IN" b="1"/>
        </a:p>
      </dgm:t>
    </dgm:pt>
    <dgm:pt modelId="{254B247B-45BA-4C4C-8D25-AA92146ADCB5}" type="sibTrans" cxnId="{526D336B-F05D-4660-B442-2A8FF68CD74B}">
      <dgm:prSet/>
      <dgm:spPr/>
      <dgm:t>
        <a:bodyPr/>
        <a:lstStyle/>
        <a:p>
          <a:endParaRPr lang="en-IN" b="1"/>
        </a:p>
      </dgm:t>
    </dgm:pt>
    <dgm:pt modelId="{BD3FA44C-46F3-4225-BAC2-AFDB3E2A696F}">
      <dgm:prSet/>
      <dgm:spPr/>
      <dgm:t>
        <a:bodyPr/>
        <a:lstStyle/>
        <a:p>
          <a:pPr rtl="0"/>
          <a:r>
            <a:rPr lang="en-US" b="1" dirty="0" smtClean="0"/>
            <a:t>Additional Fixed volume delivered on patient  effort</a:t>
          </a:r>
          <a:endParaRPr lang="en-IN" b="1" dirty="0"/>
        </a:p>
      </dgm:t>
    </dgm:pt>
    <dgm:pt modelId="{4BEA9FD2-6EF7-4004-AD5E-E978B5650B47}" type="parTrans" cxnId="{0C556448-8B6B-4F3D-8A5A-369CEB0124DD}">
      <dgm:prSet/>
      <dgm:spPr/>
      <dgm:t>
        <a:bodyPr/>
        <a:lstStyle/>
        <a:p>
          <a:endParaRPr lang="en-IN" b="1"/>
        </a:p>
      </dgm:t>
    </dgm:pt>
    <dgm:pt modelId="{C54009F3-787F-40AD-B1A1-856D851290A3}" type="sibTrans" cxnId="{0C556448-8B6B-4F3D-8A5A-369CEB0124DD}">
      <dgm:prSet/>
      <dgm:spPr/>
      <dgm:t>
        <a:bodyPr/>
        <a:lstStyle/>
        <a:p>
          <a:endParaRPr lang="en-IN" b="1"/>
        </a:p>
      </dgm:t>
    </dgm:pt>
    <dgm:pt modelId="{CE4B3808-ED0A-4ABB-BFAC-175B52ED417E}">
      <dgm:prSet/>
      <dgm:spPr/>
      <dgm:t>
        <a:bodyPr/>
        <a:lstStyle/>
        <a:p>
          <a:pPr rtl="0"/>
          <a:r>
            <a:rPr lang="en-US" b="1" dirty="0" smtClean="0"/>
            <a:t>Post op patients</a:t>
          </a:r>
          <a:endParaRPr lang="en-IN" b="1" dirty="0"/>
        </a:p>
      </dgm:t>
    </dgm:pt>
    <dgm:pt modelId="{95E81210-DA4C-45AA-9F31-500ACEE2F567}" type="parTrans" cxnId="{C6179A47-E77A-4224-B95B-7C636F1EB301}">
      <dgm:prSet/>
      <dgm:spPr/>
      <dgm:t>
        <a:bodyPr/>
        <a:lstStyle/>
        <a:p>
          <a:endParaRPr lang="en-IN" b="1"/>
        </a:p>
      </dgm:t>
    </dgm:pt>
    <dgm:pt modelId="{F90282DB-0CF8-4EED-A7D0-0016FACC1DC5}" type="sibTrans" cxnId="{C6179A47-E77A-4224-B95B-7C636F1EB301}">
      <dgm:prSet/>
      <dgm:spPr/>
      <dgm:t>
        <a:bodyPr/>
        <a:lstStyle/>
        <a:p>
          <a:endParaRPr lang="en-IN" b="1"/>
        </a:p>
      </dgm:t>
    </dgm:pt>
    <dgm:pt modelId="{510B936B-05D9-4537-A920-B1F3E887CC3C}">
      <dgm:prSet/>
      <dgm:spPr/>
      <dgm:t>
        <a:bodyPr/>
        <a:lstStyle/>
        <a:p>
          <a:pPr rtl="0"/>
          <a:r>
            <a:rPr lang="en-US" b="1" smtClean="0"/>
            <a:t>SIMV</a:t>
          </a:r>
          <a:endParaRPr lang="en-IN" b="1"/>
        </a:p>
      </dgm:t>
    </dgm:pt>
    <dgm:pt modelId="{9B25FEDB-064D-4290-A958-A235493B2529}" type="parTrans" cxnId="{12B3C7B9-F424-43E7-AA43-ECD1C8B6B515}">
      <dgm:prSet/>
      <dgm:spPr/>
      <dgm:t>
        <a:bodyPr/>
        <a:lstStyle/>
        <a:p>
          <a:endParaRPr lang="en-IN" b="1"/>
        </a:p>
      </dgm:t>
    </dgm:pt>
    <dgm:pt modelId="{F956F9B1-0AD5-4125-893D-0A3951F1AFBE}" type="sibTrans" cxnId="{12B3C7B9-F424-43E7-AA43-ECD1C8B6B515}">
      <dgm:prSet/>
      <dgm:spPr/>
      <dgm:t>
        <a:bodyPr/>
        <a:lstStyle/>
        <a:p>
          <a:endParaRPr lang="en-IN" b="1"/>
        </a:p>
      </dgm:t>
    </dgm:pt>
    <dgm:pt modelId="{77E34AE9-E93E-448D-A8CB-D79096CFA136}">
      <dgm:prSet/>
      <dgm:spPr/>
      <dgm:t>
        <a:bodyPr/>
        <a:lstStyle/>
        <a:p>
          <a:pPr rtl="0"/>
          <a:r>
            <a:rPr lang="en-US" b="1" dirty="0" smtClean="0"/>
            <a:t>Additional volume delivered according to patient effort</a:t>
          </a:r>
          <a:endParaRPr lang="en-IN" b="1" dirty="0"/>
        </a:p>
      </dgm:t>
    </dgm:pt>
    <dgm:pt modelId="{E3F862DD-DBD8-406C-9988-262C946AC829}" type="parTrans" cxnId="{84D85973-FC51-4EED-9958-30BD2D1DA584}">
      <dgm:prSet/>
      <dgm:spPr/>
      <dgm:t>
        <a:bodyPr/>
        <a:lstStyle/>
        <a:p>
          <a:endParaRPr lang="en-IN" b="1"/>
        </a:p>
      </dgm:t>
    </dgm:pt>
    <dgm:pt modelId="{652ACDED-D4C0-4180-A744-AC49F6FF935A}" type="sibTrans" cxnId="{84D85973-FC51-4EED-9958-30BD2D1DA584}">
      <dgm:prSet/>
      <dgm:spPr/>
      <dgm:t>
        <a:bodyPr/>
        <a:lstStyle/>
        <a:p>
          <a:endParaRPr lang="en-IN" b="1"/>
        </a:p>
      </dgm:t>
    </dgm:pt>
    <dgm:pt modelId="{EC0616D5-45E3-4B31-B81D-01DA52F63D24}">
      <dgm:prSet/>
      <dgm:spPr/>
      <dgm:t>
        <a:bodyPr/>
        <a:lstStyle/>
        <a:p>
          <a:pPr rtl="0"/>
          <a:r>
            <a:rPr lang="en-US" b="1" smtClean="0"/>
            <a:t>Patients who may require prolonged ventilation </a:t>
          </a:r>
          <a:endParaRPr lang="en-IN" b="1"/>
        </a:p>
      </dgm:t>
    </dgm:pt>
    <dgm:pt modelId="{D41899A6-EBF2-4D8E-B61D-47F339F184FA}" type="parTrans" cxnId="{03228A6B-395E-4C2F-AD93-5B6C0A45E169}">
      <dgm:prSet/>
      <dgm:spPr/>
      <dgm:t>
        <a:bodyPr/>
        <a:lstStyle/>
        <a:p>
          <a:endParaRPr lang="en-IN" b="1"/>
        </a:p>
      </dgm:t>
    </dgm:pt>
    <dgm:pt modelId="{F2DC679E-27C0-40EC-AF33-4DBE0D1FAB97}" type="sibTrans" cxnId="{03228A6B-395E-4C2F-AD93-5B6C0A45E169}">
      <dgm:prSet/>
      <dgm:spPr/>
      <dgm:t>
        <a:bodyPr/>
        <a:lstStyle/>
        <a:p>
          <a:endParaRPr lang="en-IN" b="1"/>
        </a:p>
      </dgm:t>
    </dgm:pt>
    <dgm:pt modelId="{FFDC9FC3-C21F-42B6-9A7E-6BA13D3B5158}" type="pres">
      <dgm:prSet presAssocID="{A64336DB-3ECB-485A-B2FB-E53A5BBCAA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B0E728F-1604-40E3-879E-DE57D476F079}" type="pres">
      <dgm:prSet presAssocID="{3952F94A-F124-4487-A020-0AE12BE618FD}" presName="vertOne" presStyleCnt="0"/>
      <dgm:spPr/>
    </dgm:pt>
    <dgm:pt modelId="{D0A5F20A-EEB5-4A5C-BFB0-F56D4D954AA6}" type="pres">
      <dgm:prSet presAssocID="{3952F94A-F124-4487-A020-0AE12BE618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148AF7A-DCEC-4A79-8F69-F045CA3B5EEF}" type="pres">
      <dgm:prSet presAssocID="{3952F94A-F124-4487-A020-0AE12BE618FD}" presName="parTransOne" presStyleCnt="0"/>
      <dgm:spPr/>
    </dgm:pt>
    <dgm:pt modelId="{DE878889-59F8-40BA-961A-836F912BEF6A}" type="pres">
      <dgm:prSet presAssocID="{3952F94A-F124-4487-A020-0AE12BE618FD}" presName="horzOne" presStyleCnt="0"/>
      <dgm:spPr/>
    </dgm:pt>
    <dgm:pt modelId="{B1DE7D07-16DB-47F7-9433-2F6798872F8F}" type="pres">
      <dgm:prSet presAssocID="{A194DC45-8A4A-40FA-8F8D-735105873D0C}" presName="vertTwo" presStyleCnt="0"/>
      <dgm:spPr/>
    </dgm:pt>
    <dgm:pt modelId="{637960C0-86D3-4482-96CE-286D5F8639DA}" type="pres">
      <dgm:prSet presAssocID="{A194DC45-8A4A-40FA-8F8D-735105873D0C}" presName="txTwo" presStyleLbl="node2" presStyleIdx="0" presStyleCnt="3" custScaleX="81128" custScaleY="7880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C5B0B51-526B-470F-AA67-9BF3D66BF27B}" type="pres">
      <dgm:prSet presAssocID="{A194DC45-8A4A-40FA-8F8D-735105873D0C}" presName="parTransTwo" presStyleCnt="0"/>
      <dgm:spPr/>
    </dgm:pt>
    <dgm:pt modelId="{BE1CCDE8-0352-45C3-8855-CE44597ACADA}" type="pres">
      <dgm:prSet presAssocID="{A194DC45-8A4A-40FA-8F8D-735105873D0C}" presName="horzTwo" presStyleCnt="0"/>
      <dgm:spPr/>
    </dgm:pt>
    <dgm:pt modelId="{6F6DEB7A-78B9-462E-B8DF-7CABFB6D652E}" type="pres">
      <dgm:prSet presAssocID="{8EA29D52-47CA-48A6-8069-29BBF80D19FE}" presName="vertThree" presStyleCnt="0"/>
      <dgm:spPr/>
    </dgm:pt>
    <dgm:pt modelId="{3FAA8098-211D-4A9B-934B-E59585525F90}" type="pres">
      <dgm:prSet presAssocID="{8EA29D52-47CA-48A6-8069-29BBF80D19FE}" presName="txThree" presStyleLbl="node3" presStyleIdx="0" presStyleCnt="5" custScaleX="114262" custScaleY="14654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BFC29DC-CE53-4284-8ABF-BC687D928EC6}" type="pres">
      <dgm:prSet presAssocID="{8EA29D52-47CA-48A6-8069-29BBF80D19FE}" presName="horzThree" presStyleCnt="0"/>
      <dgm:spPr/>
    </dgm:pt>
    <dgm:pt modelId="{3E5A9158-0653-4CC3-AE7D-00ED4494601C}" type="pres">
      <dgm:prSet presAssocID="{D1D87316-BC26-4A42-B659-6636249CC68A}" presName="sibSpaceTwo" presStyleCnt="0"/>
      <dgm:spPr/>
    </dgm:pt>
    <dgm:pt modelId="{F41729E3-297B-49D5-93CD-F73DB4D3DD53}" type="pres">
      <dgm:prSet presAssocID="{6C61EDCF-3460-4D9B-9168-18BCC123EA56}" presName="vertTwo" presStyleCnt="0"/>
      <dgm:spPr/>
    </dgm:pt>
    <dgm:pt modelId="{3FDB7CB7-C00D-4D53-A6A8-58DBA4F4F59B}" type="pres">
      <dgm:prSet presAssocID="{6C61EDCF-3460-4D9B-9168-18BCC123EA56}" presName="txTwo" presStyleLbl="node2" presStyleIdx="1" presStyleCnt="3" custScaleX="92303" custScaleY="6801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8189C2B-0B0F-4A29-85B6-DD61A6ED4008}" type="pres">
      <dgm:prSet presAssocID="{6C61EDCF-3460-4D9B-9168-18BCC123EA56}" presName="parTransTwo" presStyleCnt="0"/>
      <dgm:spPr/>
    </dgm:pt>
    <dgm:pt modelId="{4CB1933E-6DE9-46CB-9262-FE9609D64ED1}" type="pres">
      <dgm:prSet presAssocID="{6C61EDCF-3460-4D9B-9168-18BCC123EA56}" presName="horzTwo" presStyleCnt="0"/>
      <dgm:spPr/>
    </dgm:pt>
    <dgm:pt modelId="{7F5EC6B1-25EE-4349-B290-9125D3C1C39D}" type="pres">
      <dgm:prSet presAssocID="{BD3FA44C-46F3-4225-BAC2-AFDB3E2A696F}" presName="vertThree" presStyleCnt="0"/>
      <dgm:spPr/>
    </dgm:pt>
    <dgm:pt modelId="{97AF8CFA-BB60-4E31-96A0-7FCB21A275B9}" type="pres">
      <dgm:prSet presAssocID="{BD3FA44C-46F3-4225-BAC2-AFDB3E2A696F}" presName="txThree" presStyleLbl="node3" presStyleIdx="1" presStyleCnt="5" custScaleX="119121" custScaleY="14267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E3B8B59-BD75-48BC-B63D-46E640B6B0B5}" type="pres">
      <dgm:prSet presAssocID="{BD3FA44C-46F3-4225-BAC2-AFDB3E2A696F}" presName="horzThree" presStyleCnt="0"/>
      <dgm:spPr/>
    </dgm:pt>
    <dgm:pt modelId="{0578FEBB-CC52-49CF-B134-DEAD7743C682}" type="pres">
      <dgm:prSet presAssocID="{C54009F3-787F-40AD-B1A1-856D851290A3}" presName="sibSpaceThree" presStyleCnt="0"/>
      <dgm:spPr/>
    </dgm:pt>
    <dgm:pt modelId="{299AF32A-3FFF-492F-8B1F-6FE9EEAADB4D}" type="pres">
      <dgm:prSet presAssocID="{CE4B3808-ED0A-4ABB-BFAC-175B52ED417E}" presName="vertThree" presStyleCnt="0"/>
      <dgm:spPr/>
    </dgm:pt>
    <dgm:pt modelId="{01B0B4C8-D4B5-4618-8160-31F609EF1DB6}" type="pres">
      <dgm:prSet presAssocID="{CE4B3808-ED0A-4ABB-BFAC-175B52ED417E}" presName="txThree" presStyleLbl="node3" presStyleIdx="2" presStyleCnt="5" custScaleX="107388" custScaleY="14893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DC0C5C4-F3F8-41A6-BCC3-E3CC800E840B}" type="pres">
      <dgm:prSet presAssocID="{CE4B3808-ED0A-4ABB-BFAC-175B52ED417E}" presName="horzThree" presStyleCnt="0"/>
      <dgm:spPr/>
    </dgm:pt>
    <dgm:pt modelId="{B8A491D7-DE37-4830-B45F-FE37767E3039}" type="pres">
      <dgm:prSet presAssocID="{254B247B-45BA-4C4C-8D25-AA92146ADCB5}" presName="sibSpaceTwo" presStyleCnt="0"/>
      <dgm:spPr/>
    </dgm:pt>
    <dgm:pt modelId="{04656793-91EB-415A-BB1D-230F9AC79E81}" type="pres">
      <dgm:prSet presAssocID="{510B936B-05D9-4537-A920-B1F3E887CC3C}" presName="vertTwo" presStyleCnt="0"/>
      <dgm:spPr/>
    </dgm:pt>
    <dgm:pt modelId="{6F672950-BC49-492A-AA76-FBB2BCF72B71}" type="pres">
      <dgm:prSet presAssocID="{510B936B-05D9-4537-A920-B1F3E887CC3C}" presName="txTwo" presStyleLbl="node2" presStyleIdx="2" presStyleCnt="3" custScaleX="99866" custScaleY="6659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D3A0A9C-64E3-4BCB-8705-0F381B712E1B}" type="pres">
      <dgm:prSet presAssocID="{510B936B-05D9-4537-A920-B1F3E887CC3C}" presName="parTransTwo" presStyleCnt="0"/>
      <dgm:spPr/>
    </dgm:pt>
    <dgm:pt modelId="{FF050C4D-52C6-45B2-B938-FE1D4155C47A}" type="pres">
      <dgm:prSet presAssocID="{510B936B-05D9-4537-A920-B1F3E887CC3C}" presName="horzTwo" presStyleCnt="0"/>
      <dgm:spPr/>
    </dgm:pt>
    <dgm:pt modelId="{D1B8FC09-5B84-44F4-B0AC-4C8BD4891AF3}" type="pres">
      <dgm:prSet presAssocID="{77E34AE9-E93E-448D-A8CB-D79096CFA136}" presName="vertThree" presStyleCnt="0"/>
      <dgm:spPr/>
    </dgm:pt>
    <dgm:pt modelId="{A495BB6C-F3E7-4FDA-86C3-44DE3C0DF12F}" type="pres">
      <dgm:prSet presAssocID="{77E34AE9-E93E-448D-A8CB-D79096CFA136}" presName="txThree" presStyleLbl="node3" presStyleIdx="3" presStyleCnt="5" custScaleX="122174" custScaleY="14456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5636FC6-461D-4AA1-8C1C-CA963BD2BE23}" type="pres">
      <dgm:prSet presAssocID="{77E34AE9-E93E-448D-A8CB-D79096CFA136}" presName="horzThree" presStyleCnt="0"/>
      <dgm:spPr/>
    </dgm:pt>
    <dgm:pt modelId="{6627C619-764D-4E50-B1EB-A63BC81FD144}" type="pres">
      <dgm:prSet presAssocID="{652ACDED-D4C0-4180-A744-AC49F6FF935A}" presName="sibSpaceThree" presStyleCnt="0"/>
      <dgm:spPr/>
    </dgm:pt>
    <dgm:pt modelId="{2EE6983C-43BB-45CE-BE2C-E764712F95EB}" type="pres">
      <dgm:prSet presAssocID="{EC0616D5-45E3-4B31-B81D-01DA52F63D24}" presName="vertThree" presStyleCnt="0"/>
      <dgm:spPr/>
    </dgm:pt>
    <dgm:pt modelId="{D29F91D8-E97B-4502-AA18-460CBD99E020}" type="pres">
      <dgm:prSet presAssocID="{EC0616D5-45E3-4B31-B81D-01DA52F63D24}" presName="txThree" presStyleLbl="node3" presStyleIdx="4" presStyleCnt="5" custScaleX="150441" custScaleY="14968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7F22B08-B1EB-43F8-A5E9-83CA9D0D0544}" type="pres">
      <dgm:prSet presAssocID="{EC0616D5-45E3-4B31-B81D-01DA52F63D24}" presName="horzThree" presStyleCnt="0"/>
      <dgm:spPr/>
    </dgm:pt>
  </dgm:ptLst>
  <dgm:cxnLst>
    <dgm:cxn modelId="{B1208145-97A4-4459-92A2-2999E7484A3E}" type="presOf" srcId="{8EA29D52-47CA-48A6-8069-29BBF80D19FE}" destId="{3FAA8098-211D-4A9B-934B-E59585525F90}" srcOrd="0" destOrd="0" presId="urn:microsoft.com/office/officeart/2005/8/layout/hierarchy4"/>
    <dgm:cxn modelId="{8D31DEA8-F687-403B-B7DE-C1CFEFB60811}" type="presOf" srcId="{EC0616D5-45E3-4B31-B81D-01DA52F63D24}" destId="{D29F91D8-E97B-4502-AA18-460CBD99E020}" srcOrd="0" destOrd="0" presId="urn:microsoft.com/office/officeart/2005/8/layout/hierarchy4"/>
    <dgm:cxn modelId="{C32AC848-B962-459E-A8AE-6415149D108F}" srcId="{A64336DB-3ECB-485A-B2FB-E53A5BBCAA26}" destId="{3952F94A-F124-4487-A020-0AE12BE618FD}" srcOrd="0" destOrd="0" parTransId="{7691B7CF-03DF-41BA-9E93-E990A8ABDEB8}" sibTransId="{89585510-83D5-45AA-8195-2677CBA23700}"/>
    <dgm:cxn modelId="{12B3C7B9-F424-43E7-AA43-ECD1C8B6B515}" srcId="{3952F94A-F124-4487-A020-0AE12BE618FD}" destId="{510B936B-05D9-4537-A920-B1F3E887CC3C}" srcOrd="2" destOrd="0" parTransId="{9B25FEDB-064D-4290-A958-A235493B2529}" sibTransId="{F956F9B1-0AD5-4125-893D-0A3951F1AFBE}"/>
    <dgm:cxn modelId="{08AFD523-7C90-4E57-BBF0-B1828E200CC6}" type="presOf" srcId="{510B936B-05D9-4537-A920-B1F3E887CC3C}" destId="{6F672950-BC49-492A-AA76-FBB2BCF72B71}" srcOrd="0" destOrd="0" presId="urn:microsoft.com/office/officeart/2005/8/layout/hierarchy4"/>
    <dgm:cxn modelId="{84D85973-FC51-4EED-9958-30BD2D1DA584}" srcId="{510B936B-05D9-4537-A920-B1F3E887CC3C}" destId="{77E34AE9-E93E-448D-A8CB-D79096CFA136}" srcOrd="0" destOrd="0" parTransId="{E3F862DD-DBD8-406C-9988-262C946AC829}" sibTransId="{652ACDED-D4C0-4180-A744-AC49F6FF935A}"/>
    <dgm:cxn modelId="{7C336F81-DB21-431E-A241-AAF83F16EE7F}" type="presOf" srcId="{6C61EDCF-3460-4D9B-9168-18BCC123EA56}" destId="{3FDB7CB7-C00D-4D53-A6A8-58DBA4F4F59B}" srcOrd="0" destOrd="0" presId="urn:microsoft.com/office/officeart/2005/8/layout/hierarchy4"/>
    <dgm:cxn modelId="{98009431-15F9-4E58-B37E-0526D38C71B7}" type="presOf" srcId="{77E34AE9-E93E-448D-A8CB-D79096CFA136}" destId="{A495BB6C-F3E7-4FDA-86C3-44DE3C0DF12F}" srcOrd="0" destOrd="0" presId="urn:microsoft.com/office/officeart/2005/8/layout/hierarchy4"/>
    <dgm:cxn modelId="{97AD395E-D1E9-49E7-B2FA-24F901E3E524}" type="presOf" srcId="{A194DC45-8A4A-40FA-8F8D-735105873D0C}" destId="{637960C0-86D3-4482-96CE-286D5F8639DA}" srcOrd="0" destOrd="0" presId="urn:microsoft.com/office/officeart/2005/8/layout/hierarchy4"/>
    <dgm:cxn modelId="{3E1A0A7C-DF89-411B-8F78-C97CCD8A5D72}" type="presOf" srcId="{3952F94A-F124-4487-A020-0AE12BE618FD}" destId="{D0A5F20A-EEB5-4A5C-BFB0-F56D4D954AA6}" srcOrd="0" destOrd="0" presId="urn:microsoft.com/office/officeart/2005/8/layout/hierarchy4"/>
    <dgm:cxn modelId="{8BBE2FFB-BAB3-4B31-8F8C-8E12D170C4A6}" type="presOf" srcId="{BD3FA44C-46F3-4225-BAC2-AFDB3E2A696F}" destId="{97AF8CFA-BB60-4E31-96A0-7FCB21A275B9}" srcOrd="0" destOrd="0" presId="urn:microsoft.com/office/officeart/2005/8/layout/hierarchy4"/>
    <dgm:cxn modelId="{B5E4E75E-9A39-4C2A-BE8C-8F01140EF63C}" srcId="{3952F94A-F124-4487-A020-0AE12BE618FD}" destId="{A194DC45-8A4A-40FA-8F8D-735105873D0C}" srcOrd="0" destOrd="0" parTransId="{8E77D43E-34FF-4FAF-AA50-CFFC5C29E554}" sibTransId="{D1D87316-BC26-4A42-B659-6636249CC68A}"/>
    <dgm:cxn modelId="{D8F0639C-BFC9-4776-A78F-967B8CB2A46A}" srcId="{A194DC45-8A4A-40FA-8F8D-735105873D0C}" destId="{8EA29D52-47CA-48A6-8069-29BBF80D19FE}" srcOrd="0" destOrd="0" parTransId="{8CBD6979-B2F9-42E0-9073-C5B4C0279D18}" sibTransId="{5BDBB7A1-CFD5-4A3B-B749-C3CE2AF7DCFF}"/>
    <dgm:cxn modelId="{0B37508D-97C7-49DE-855A-88AE002944E5}" type="presOf" srcId="{CE4B3808-ED0A-4ABB-BFAC-175B52ED417E}" destId="{01B0B4C8-D4B5-4618-8160-31F609EF1DB6}" srcOrd="0" destOrd="0" presId="urn:microsoft.com/office/officeart/2005/8/layout/hierarchy4"/>
    <dgm:cxn modelId="{03228A6B-395E-4C2F-AD93-5B6C0A45E169}" srcId="{510B936B-05D9-4537-A920-B1F3E887CC3C}" destId="{EC0616D5-45E3-4B31-B81D-01DA52F63D24}" srcOrd="1" destOrd="0" parTransId="{D41899A6-EBF2-4D8E-B61D-47F339F184FA}" sibTransId="{F2DC679E-27C0-40EC-AF33-4DBE0D1FAB97}"/>
    <dgm:cxn modelId="{0C556448-8B6B-4F3D-8A5A-369CEB0124DD}" srcId="{6C61EDCF-3460-4D9B-9168-18BCC123EA56}" destId="{BD3FA44C-46F3-4225-BAC2-AFDB3E2A696F}" srcOrd="0" destOrd="0" parTransId="{4BEA9FD2-6EF7-4004-AD5E-E978B5650B47}" sibTransId="{C54009F3-787F-40AD-B1A1-856D851290A3}"/>
    <dgm:cxn modelId="{526D336B-F05D-4660-B442-2A8FF68CD74B}" srcId="{3952F94A-F124-4487-A020-0AE12BE618FD}" destId="{6C61EDCF-3460-4D9B-9168-18BCC123EA56}" srcOrd="1" destOrd="0" parTransId="{9BFD5A68-DCED-4BC2-B35B-F78B7F10AF29}" sibTransId="{254B247B-45BA-4C4C-8D25-AA92146ADCB5}"/>
    <dgm:cxn modelId="{C6179A47-E77A-4224-B95B-7C636F1EB301}" srcId="{6C61EDCF-3460-4D9B-9168-18BCC123EA56}" destId="{CE4B3808-ED0A-4ABB-BFAC-175B52ED417E}" srcOrd="1" destOrd="0" parTransId="{95E81210-DA4C-45AA-9F31-500ACEE2F567}" sibTransId="{F90282DB-0CF8-4EED-A7D0-0016FACC1DC5}"/>
    <dgm:cxn modelId="{BBC4A4BA-4FB8-4C2E-B60D-6F8A540679F2}" type="presOf" srcId="{A64336DB-3ECB-485A-B2FB-E53A5BBCAA26}" destId="{FFDC9FC3-C21F-42B6-9A7E-6BA13D3B5158}" srcOrd="0" destOrd="0" presId="urn:microsoft.com/office/officeart/2005/8/layout/hierarchy4"/>
    <dgm:cxn modelId="{FBFB1942-EBCF-40AE-80B8-BEF6C05DDD73}" type="presParOf" srcId="{FFDC9FC3-C21F-42B6-9A7E-6BA13D3B5158}" destId="{4B0E728F-1604-40E3-879E-DE57D476F079}" srcOrd="0" destOrd="0" presId="urn:microsoft.com/office/officeart/2005/8/layout/hierarchy4"/>
    <dgm:cxn modelId="{2BADA7E3-0449-4E54-991C-5E243ACF5225}" type="presParOf" srcId="{4B0E728F-1604-40E3-879E-DE57D476F079}" destId="{D0A5F20A-EEB5-4A5C-BFB0-F56D4D954AA6}" srcOrd="0" destOrd="0" presId="urn:microsoft.com/office/officeart/2005/8/layout/hierarchy4"/>
    <dgm:cxn modelId="{07C92324-A0B3-44D8-ACAE-ACDD5F9143CF}" type="presParOf" srcId="{4B0E728F-1604-40E3-879E-DE57D476F079}" destId="{5148AF7A-DCEC-4A79-8F69-F045CA3B5EEF}" srcOrd="1" destOrd="0" presId="urn:microsoft.com/office/officeart/2005/8/layout/hierarchy4"/>
    <dgm:cxn modelId="{7207FE42-1151-487F-9107-7C85D3ED6B37}" type="presParOf" srcId="{4B0E728F-1604-40E3-879E-DE57D476F079}" destId="{DE878889-59F8-40BA-961A-836F912BEF6A}" srcOrd="2" destOrd="0" presId="urn:microsoft.com/office/officeart/2005/8/layout/hierarchy4"/>
    <dgm:cxn modelId="{05DBBCCC-CEF1-4A1F-8E79-3B72DE466C77}" type="presParOf" srcId="{DE878889-59F8-40BA-961A-836F912BEF6A}" destId="{B1DE7D07-16DB-47F7-9433-2F6798872F8F}" srcOrd="0" destOrd="0" presId="urn:microsoft.com/office/officeart/2005/8/layout/hierarchy4"/>
    <dgm:cxn modelId="{7A76223C-32E0-4D97-B5AF-7B407D9B3130}" type="presParOf" srcId="{B1DE7D07-16DB-47F7-9433-2F6798872F8F}" destId="{637960C0-86D3-4482-96CE-286D5F8639DA}" srcOrd="0" destOrd="0" presId="urn:microsoft.com/office/officeart/2005/8/layout/hierarchy4"/>
    <dgm:cxn modelId="{8A4E74AD-B548-42D3-894A-62B21E00E6C3}" type="presParOf" srcId="{B1DE7D07-16DB-47F7-9433-2F6798872F8F}" destId="{2C5B0B51-526B-470F-AA67-9BF3D66BF27B}" srcOrd="1" destOrd="0" presId="urn:microsoft.com/office/officeart/2005/8/layout/hierarchy4"/>
    <dgm:cxn modelId="{C8DC8EC4-7BA5-47BB-B6DF-DAE876E9605E}" type="presParOf" srcId="{B1DE7D07-16DB-47F7-9433-2F6798872F8F}" destId="{BE1CCDE8-0352-45C3-8855-CE44597ACADA}" srcOrd="2" destOrd="0" presId="urn:microsoft.com/office/officeart/2005/8/layout/hierarchy4"/>
    <dgm:cxn modelId="{3BAA154F-E073-40F3-861A-F83CFC56C2D2}" type="presParOf" srcId="{BE1CCDE8-0352-45C3-8855-CE44597ACADA}" destId="{6F6DEB7A-78B9-462E-B8DF-7CABFB6D652E}" srcOrd="0" destOrd="0" presId="urn:microsoft.com/office/officeart/2005/8/layout/hierarchy4"/>
    <dgm:cxn modelId="{1E54B4B4-FC54-4CD2-945C-3068FEF4FFFF}" type="presParOf" srcId="{6F6DEB7A-78B9-462E-B8DF-7CABFB6D652E}" destId="{3FAA8098-211D-4A9B-934B-E59585525F90}" srcOrd="0" destOrd="0" presId="urn:microsoft.com/office/officeart/2005/8/layout/hierarchy4"/>
    <dgm:cxn modelId="{13FDD7EA-8ACE-4B87-8483-8CB50A7D9519}" type="presParOf" srcId="{6F6DEB7A-78B9-462E-B8DF-7CABFB6D652E}" destId="{1BFC29DC-CE53-4284-8ABF-BC687D928EC6}" srcOrd="1" destOrd="0" presId="urn:microsoft.com/office/officeart/2005/8/layout/hierarchy4"/>
    <dgm:cxn modelId="{823E30E1-7985-4E8F-969D-8E745C645D4B}" type="presParOf" srcId="{DE878889-59F8-40BA-961A-836F912BEF6A}" destId="{3E5A9158-0653-4CC3-AE7D-00ED4494601C}" srcOrd="1" destOrd="0" presId="urn:microsoft.com/office/officeart/2005/8/layout/hierarchy4"/>
    <dgm:cxn modelId="{2AAEC190-DED9-4FEA-A23C-2F1388782682}" type="presParOf" srcId="{DE878889-59F8-40BA-961A-836F912BEF6A}" destId="{F41729E3-297B-49D5-93CD-F73DB4D3DD53}" srcOrd="2" destOrd="0" presId="urn:microsoft.com/office/officeart/2005/8/layout/hierarchy4"/>
    <dgm:cxn modelId="{7F96688F-9D44-4259-9256-CFA5EDA723EC}" type="presParOf" srcId="{F41729E3-297B-49D5-93CD-F73DB4D3DD53}" destId="{3FDB7CB7-C00D-4D53-A6A8-58DBA4F4F59B}" srcOrd="0" destOrd="0" presId="urn:microsoft.com/office/officeart/2005/8/layout/hierarchy4"/>
    <dgm:cxn modelId="{94B3F786-3C92-484D-B79D-41FF670B3EDE}" type="presParOf" srcId="{F41729E3-297B-49D5-93CD-F73DB4D3DD53}" destId="{28189C2B-0B0F-4A29-85B6-DD61A6ED4008}" srcOrd="1" destOrd="0" presId="urn:microsoft.com/office/officeart/2005/8/layout/hierarchy4"/>
    <dgm:cxn modelId="{EA6E3155-30C8-4006-95F2-0A4C4BA8FFA9}" type="presParOf" srcId="{F41729E3-297B-49D5-93CD-F73DB4D3DD53}" destId="{4CB1933E-6DE9-46CB-9262-FE9609D64ED1}" srcOrd="2" destOrd="0" presId="urn:microsoft.com/office/officeart/2005/8/layout/hierarchy4"/>
    <dgm:cxn modelId="{509DC48A-1D61-4B28-BC9B-181AB60C36CE}" type="presParOf" srcId="{4CB1933E-6DE9-46CB-9262-FE9609D64ED1}" destId="{7F5EC6B1-25EE-4349-B290-9125D3C1C39D}" srcOrd="0" destOrd="0" presId="urn:microsoft.com/office/officeart/2005/8/layout/hierarchy4"/>
    <dgm:cxn modelId="{A94B50E4-75D2-43B7-9974-BDADB7C6467B}" type="presParOf" srcId="{7F5EC6B1-25EE-4349-B290-9125D3C1C39D}" destId="{97AF8CFA-BB60-4E31-96A0-7FCB21A275B9}" srcOrd="0" destOrd="0" presId="urn:microsoft.com/office/officeart/2005/8/layout/hierarchy4"/>
    <dgm:cxn modelId="{CFE818AF-D502-4440-8C53-9D70C419F48B}" type="presParOf" srcId="{7F5EC6B1-25EE-4349-B290-9125D3C1C39D}" destId="{7E3B8B59-BD75-48BC-B63D-46E640B6B0B5}" srcOrd="1" destOrd="0" presId="urn:microsoft.com/office/officeart/2005/8/layout/hierarchy4"/>
    <dgm:cxn modelId="{371D75EC-85A6-4D88-9C54-A3F683A24810}" type="presParOf" srcId="{4CB1933E-6DE9-46CB-9262-FE9609D64ED1}" destId="{0578FEBB-CC52-49CF-B134-DEAD7743C682}" srcOrd="1" destOrd="0" presId="urn:microsoft.com/office/officeart/2005/8/layout/hierarchy4"/>
    <dgm:cxn modelId="{E8F498F7-44A7-4D6E-B725-CEA4D74A97E0}" type="presParOf" srcId="{4CB1933E-6DE9-46CB-9262-FE9609D64ED1}" destId="{299AF32A-3FFF-492F-8B1F-6FE9EEAADB4D}" srcOrd="2" destOrd="0" presId="urn:microsoft.com/office/officeart/2005/8/layout/hierarchy4"/>
    <dgm:cxn modelId="{89FA8462-8951-4449-89AC-D0E4864035EF}" type="presParOf" srcId="{299AF32A-3FFF-492F-8B1F-6FE9EEAADB4D}" destId="{01B0B4C8-D4B5-4618-8160-31F609EF1DB6}" srcOrd="0" destOrd="0" presId="urn:microsoft.com/office/officeart/2005/8/layout/hierarchy4"/>
    <dgm:cxn modelId="{77D01239-A79B-45AF-B34B-FC3EA2290B58}" type="presParOf" srcId="{299AF32A-3FFF-492F-8B1F-6FE9EEAADB4D}" destId="{0DC0C5C4-F3F8-41A6-BCC3-E3CC800E840B}" srcOrd="1" destOrd="0" presId="urn:microsoft.com/office/officeart/2005/8/layout/hierarchy4"/>
    <dgm:cxn modelId="{3D2F99EA-BD9F-4FB9-945E-B77F17E03941}" type="presParOf" srcId="{DE878889-59F8-40BA-961A-836F912BEF6A}" destId="{B8A491D7-DE37-4830-B45F-FE37767E3039}" srcOrd="3" destOrd="0" presId="urn:microsoft.com/office/officeart/2005/8/layout/hierarchy4"/>
    <dgm:cxn modelId="{C4B7C0CD-2CAE-49E9-BA99-019A91BCCE17}" type="presParOf" srcId="{DE878889-59F8-40BA-961A-836F912BEF6A}" destId="{04656793-91EB-415A-BB1D-230F9AC79E81}" srcOrd="4" destOrd="0" presId="urn:microsoft.com/office/officeart/2005/8/layout/hierarchy4"/>
    <dgm:cxn modelId="{EC1D397F-72DA-48A7-A777-3A303AD3310A}" type="presParOf" srcId="{04656793-91EB-415A-BB1D-230F9AC79E81}" destId="{6F672950-BC49-492A-AA76-FBB2BCF72B71}" srcOrd="0" destOrd="0" presId="urn:microsoft.com/office/officeart/2005/8/layout/hierarchy4"/>
    <dgm:cxn modelId="{8BD3803E-BBF0-4EC8-9BA5-C9D635B64251}" type="presParOf" srcId="{04656793-91EB-415A-BB1D-230F9AC79E81}" destId="{AD3A0A9C-64E3-4BCB-8705-0F381B712E1B}" srcOrd="1" destOrd="0" presId="urn:microsoft.com/office/officeart/2005/8/layout/hierarchy4"/>
    <dgm:cxn modelId="{5A87E042-B5D4-4E7C-BB21-B3114BB29199}" type="presParOf" srcId="{04656793-91EB-415A-BB1D-230F9AC79E81}" destId="{FF050C4D-52C6-45B2-B938-FE1D4155C47A}" srcOrd="2" destOrd="0" presId="urn:microsoft.com/office/officeart/2005/8/layout/hierarchy4"/>
    <dgm:cxn modelId="{414D3820-07AA-45AF-94A5-B11E5DC74D3F}" type="presParOf" srcId="{FF050C4D-52C6-45B2-B938-FE1D4155C47A}" destId="{D1B8FC09-5B84-44F4-B0AC-4C8BD4891AF3}" srcOrd="0" destOrd="0" presId="urn:microsoft.com/office/officeart/2005/8/layout/hierarchy4"/>
    <dgm:cxn modelId="{069B5357-06D4-4A7B-9F0E-BA5F19FA95E0}" type="presParOf" srcId="{D1B8FC09-5B84-44F4-B0AC-4C8BD4891AF3}" destId="{A495BB6C-F3E7-4FDA-86C3-44DE3C0DF12F}" srcOrd="0" destOrd="0" presId="urn:microsoft.com/office/officeart/2005/8/layout/hierarchy4"/>
    <dgm:cxn modelId="{8B3979FC-907C-4E01-BB28-9229912FB9FA}" type="presParOf" srcId="{D1B8FC09-5B84-44F4-B0AC-4C8BD4891AF3}" destId="{65636FC6-461D-4AA1-8C1C-CA963BD2BE23}" srcOrd="1" destOrd="0" presId="urn:microsoft.com/office/officeart/2005/8/layout/hierarchy4"/>
    <dgm:cxn modelId="{BA9C2D7E-909D-4339-98EA-6A88390B0D37}" type="presParOf" srcId="{FF050C4D-52C6-45B2-B938-FE1D4155C47A}" destId="{6627C619-764D-4E50-B1EB-A63BC81FD144}" srcOrd="1" destOrd="0" presId="urn:microsoft.com/office/officeart/2005/8/layout/hierarchy4"/>
    <dgm:cxn modelId="{129CEFAE-E627-4DA0-82B6-92593C045A21}" type="presParOf" srcId="{FF050C4D-52C6-45B2-B938-FE1D4155C47A}" destId="{2EE6983C-43BB-45CE-BE2C-E764712F95EB}" srcOrd="2" destOrd="0" presId="urn:microsoft.com/office/officeart/2005/8/layout/hierarchy4"/>
    <dgm:cxn modelId="{1E92A16E-A0C9-4554-A4C2-1E02C5CC8D6B}" type="presParOf" srcId="{2EE6983C-43BB-45CE-BE2C-E764712F95EB}" destId="{D29F91D8-E97B-4502-AA18-460CBD99E020}" srcOrd="0" destOrd="0" presId="urn:microsoft.com/office/officeart/2005/8/layout/hierarchy4"/>
    <dgm:cxn modelId="{A60DB7AA-60FE-4C15-8714-11DB29CD8F52}" type="presParOf" srcId="{2EE6983C-43BB-45CE-BE2C-E764712F95EB}" destId="{87F22B08-B1EB-43F8-A5E9-83CA9D0D05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A4E2F-2825-424A-86C9-4237F3C6CF63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IN"/>
        </a:p>
      </dgm:t>
    </dgm:pt>
    <dgm:pt modelId="{A15F1603-865C-4C1A-81FB-D6DC5BAC38E7}">
      <dgm:prSet/>
      <dgm:spPr/>
      <dgm:t>
        <a:bodyPr/>
        <a:lstStyle/>
        <a:p>
          <a:pPr rtl="0"/>
          <a:r>
            <a:rPr lang="en-US" smtClean="0"/>
            <a:t>High  Frequency Ventilation </a:t>
          </a:r>
          <a:endParaRPr lang="en-IN"/>
        </a:p>
      </dgm:t>
    </dgm:pt>
    <dgm:pt modelId="{7BBB8D2F-476D-4501-8391-BF46582D3FC5}" type="parTrans" cxnId="{B08FB52D-23C4-4A0D-87E2-36A2B33DCCF0}">
      <dgm:prSet/>
      <dgm:spPr/>
      <dgm:t>
        <a:bodyPr/>
        <a:lstStyle/>
        <a:p>
          <a:endParaRPr lang="en-IN"/>
        </a:p>
      </dgm:t>
    </dgm:pt>
    <dgm:pt modelId="{7D090C5A-94A4-406E-88EA-4A2709DC7CC6}" type="sibTrans" cxnId="{B08FB52D-23C4-4A0D-87E2-36A2B33DCCF0}">
      <dgm:prSet/>
      <dgm:spPr/>
      <dgm:t>
        <a:bodyPr/>
        <a:lstStyle/>
        <a:p>
          <a:endParaRPr lang="en-IN"/>
        </a:p>
      </dgm:t>
    </dgm:pt>
    <dgm:pt modelId="{A9CBD150-62A2-4D1A-8400-1C7EF8EB11A5}">
      <dgm:prSet/>
      <dgm:spPr/>
      <dgm:t>
        <a:bodyPr/>
        <a:lstStyle/>
        <a:p>
          <a:pPr rtl="0"/>
          <a:r>
            <a:rPr lang="en-US" dirty="0" smtClean="0"/>
            <a:t>Allows adequate ventilation at lower peak airway pressures</a:t>
          </a:r>
          <a:endParaRPr lang="en-IN" dirty="0"/>
        </a:p>
      </dgm:t>
    </dgm:pt>
    <dgm:pt modelId="{EA748DF3-13FD-4D41-9CA0-ADBBCE65C1EE}" type="parTrans" cxnId="{B52B63C5-EA9F-4B3A-98C6-F4E22D2050A2}">
      <dgm:prSet/>
      <dgm:spPr/>
      <dgm:t>
        <a:bodyPr/>
        <a:lstStyle/>
        <a:p>
          <a:endParaRPr lang="en-IN"/>
        </a:p>
      </dgm:t>
    </dgm:pt>
    <dgm:pt modelId="{9E3B54A9-6EA9-43C9-874F-34EBB0B3DC22}" type="sibTrans" cxnId="{B52B63C5-EA9F-4B3A-98C6-F4E22D2050A2}">
      <dgm:prSet/>
      <dgm:spPr/>
      <dgm:t>
        <a:bodyPr/>
        <a:lstStyle/>
        <a:p>
          <a:endParaRPr lang="en-IN"/>
        </a:p>
      </dgm:t>
    </dgm:pt>
    <dgm:pt modelId="{4CF46B0B-4F0D-4AC6-A510-02BD7F8B894E}">
      <dgm:prSet/>
      <dgm:spPr/>
      <dgm:t>
        <a:bodyPr/>
        <a:lstStyle/>
        <a:p>
          <a:pPr rtl="0"/>
          <a:r>
            <a:rPr lang="en-US" smtClean="0"/>
            <a:t>Useful in </a:t>
          </a:r>
          <a:endParaRPr lang="en-IN"/>
        </a:p>
      </dgm:t>
    </dgm:pt>
    <dgm:pt modelId="{0B1F7EB4-3950-4D91-B637-A3CFE4F4769B}" type="parTrans" cxnId="{C32659BA-2B27-4C29-9F4F-F1E8F8683059}">
      <dgm:prSet/>
      <dgm:spPr/>
      <dgm:t>
        <a:bodyPr/>
        <a:lstStyle/>
        <a:p>
          <a:endParaRPr lang="en-IN"/>
        </a:p>
      </dgm:t>
    </dgm:pt>
    <dgm:pt modelId="{B585D470-F458-4345-BA2A-7B32D2371834}" type="sibTrans" cxnId="{C32659BA-2B27-4C29-9F4F-F1E8F8683059}">
      <dgm:prSet/>
      <dgm:spPr/>
      <dgm:t>
        <a:bodyPr/>
        <a:lstStyle/>
        <a:p>
          <a:endParaRPr lang="en-IN"/>
        </a:p>
      </dgm:t>
    </dgm:pt>
    <dgm:pt modelId="{C9150A14-71A5-46E6-8805-D00EDF782264}">
      <dgm:prSet/>
      <dgm:spPr/>
      <dgm:t>
        <a:bodyPr/>
        <a:lstStyle/>
        <a:p>
          <a:pPr rtl="0"/>
          <a:r>
            <a:rPr lang="en-US" smtClean="0"/>
            <a:t>ARDS</a:t>
          </a:r>
          <a:endParaRPr lang="en-IN"/>
        </a:p>
      </dgm:t>
    </dgm:pt>
    <dgm:pt modelId="{14830B57-DC0C-454A-89F9-0E83630BDC4E}" type="parTrans" cxnId="{42FE4BAE-8C34-4D99-BEA4-10779A01878C}">
      <dgm:prSet/>
      <dgm:spPr/>
      <dgm:t>
        <a:bodyPr/>
        <a:lstStyle/>
        <a:p>
          <a:endParaRPr lang="en-IN"/>
        </a:p>
      </dgm:t>
    </dgm:pt>
    <dgm:pt modelId="{B1F38DA1-A4D4-4262-B505-D5E58C0488E7}" type="sibTrans" cxnId="{42FE4BAE-8C34-4D99-BEA4-10779A01878C}">
      <dgm:prSet/>
      <dgm:spPr/>
      <dgm:t>
        <a:bodyPr/>
        <a:lstStyle/>
        <a:p>
          <a:endParaRPr lang="en-IN"/>
        </a:p>
      </dgm:t>
    </dgm:pt>
    <dgm:pt modelId="{38326880-C8E4-4CBE-A68F-56830102D666}">
      <dgm:prSet/>
      <dgm:spPr/>
      <dgm:t>
        <a:bodyPr/>
        <a:lstStyle/>
        <a:p>
          <a:pPr rtl="0"/>
          <a:r>
            <a:rPr lang="en-US" dirty="0" smtClean="0"/>
            <a:t>Barotrauma </a:t>
          </a:r>
          <a:endParaRPr lang="en-IN" dirty="0"/>
        </a:p>
      </dgm:t>
    </dgm:pt>
    <dgm:pt modelId="{C9B08318-3CFF-4F43-BBB2-CB7D129D2818}" type="parTrans" cxnId="{96A4AA0F-5027-4B98-84AF-52399135F790}">
      <dgm:prSet/>
      <dgm:spPr/>
      <dgm:t>
        <a:bodyPr/>
        <a:lstStyle/>
        <a:p>
          <a:endParaRPr lang="en-IN"/>
        </a:p>
      </dgm:t>
    </dgm:pt>
    <dgm:pt modelId="{C330C430-5347-4E01-8DBB-2B5EB330392D}" type="sibTrans" cxnId="{96A4AA0F-5027-4B98-84AF-52399135F790}">
      <dgm:prSet/>
      <dgm:spPr/>
      <dgm:t>
        <a:bodyPr/>
        <a:lstStyle/>
        <a:p>
          <a:endParaRPr lang="en-IN"/>
        </a:p>
      </dgm:t>
    </dgm:pt>
    <dgm:pt modelId="{03C2B7DF-4F55-49DE-B89A-4552C4CC6F9D}">
      <dgm:prSet/>
      <dgm:spPr/>
      <dgm:t>
        <a:bodyPr/>
        <a:lstStyle/>
        <a:p>
          <a:pPr rtl="0"/>
          <a:r>
            <a:rPr lang="en-US" smtClean="0"/>
            <a:t>Bronchopleural fistula</a:t>
          </a:r>
          <a:endParaRPr lang="en-IN"/>
        </a:p>
      </dgm:t>
    </dgm:pt>
    <dgm:pt modelId="{7BEE3474-847D-4D75-9D1E-B5C96E779831}" type="parTrans" cxnId="{C3176E27-7DED-4E8E-8208-115A0540D496}">
      <dgm:prSet/>
      <dgm:spPr/>
      <dgm:t>
        <a:bodyPr/>
        <a:lstStyle/>
        <a:p>
          <a:endParaRPr lang="en-IN"/>
        </a:p>
      </dgm:t>
    </dgm:pt>
    <dgm:pt modelId="{3ADF4794-A4EA-4A9A-B371-198432227069}" type="sibTrans" cxnId="{C3176E27-7DED-4E8E-8208-115A0540D496}">
      <dgm:prSet/>
      <dgm:spPr/>
      <dgm:t>
        <a:bodyPr/>
        <a:lstStyle/>
        <a:p>
          <a:endParaRPr lang="en-IN"/>
        </a:p>
      </dgm:t>
    </dgm:pt>
    <dgm:pt modelId="{2EC4021C-A5BF-476C-B170-A972C0CB8528}">
      <dgm:prSet/>
      <dgm:spPr/>
      <dgm:t>
        <a:bodyPr/>
        <a:lstStyle/>
        <a:p>
          <a:pPr rtl="0"/>
          <a:r>
            <a:rPr lang="en-US" smtClean="0"/>
            <a:t>Continuous Positive Airway Pressure (CPAP)</a:t>
          </a:r>
          <a:endParaRPr lang="en-IN"/>
        </a:p>
      </dgm:t>
    </dgm:pt>
    <dgm:pt modelId="{D7D42F32-C645-4395-8DED-34306A697578}" type="parTrans" cxnId="{5432B0E9-28B9-4E99-B205-3EDE5E55C8EA}">
      <dgm:prSet/>
      <dgm:spPr/>
      <dgm:t>
        <a:bodyPr/>
        <a:lstStyle/>
        <a:p>
          <a:endParaRPr lang="en-IN"/>
        </a:p>
      </dgm:t>
    </dgm:pt>
    <dgm:pt modelId="{34BFAF95-7AC7-4F39-BDD2-BF10BF542690}" type="sibTrans" cxnId="{5432B0E9-28B9-4E99-B205-3EDE5E55C8EA}">
      <dgm:prSet/>
      <dgm:spPr/>
      <dgm:t>
        <a:bodyPr/>
        <a:lstStyle/>
        <a:p>
          <a:endParaRPr lang="en-IN"/>
        </a:p>
      </dgm:t>
    </dgm:pt>
    <dgm:pt modelId="{E7D4B717-0240-4079-AFA7-2E6FFE866576}">
      <dgm:prSet/>
      <dgm:spPr/>
      <dgm:t>
        <a:bodyPr/>
        <a:lstStyle/>
        <a:p>
          <a:pPr rtl="0"/>
          <a:r>
            <a:rPr lang="en-US" dirty="0" smtClean="0"/>
            <a:t>Constant positive pressure is applied throughout the respiratory cycle to keep alveoli open in a spontaneously breathing patient </a:t>
          </a:r>
          <a:endParaRPr lang="en-IN" dirty="0"/>
        </a:p>
      </dgm:t>
    </dgm:pt>
    <dgm:pt modelId="{C673D40E-8180-41BE-B4F3-30C811FAC7BD}" type="parTrans" cxnId="{6BD23547-34F7-447F-8259-B32353B2692E}">
      <dgm:prSet/>
      <dgm:spPr/>
      <dgm:t>
        <a:bodyPr/>
        <a:lstStyle/>
        <a:p>
          <a:endParaRPr lang="en-IN"/>
        </a:p>
      </dgm:t>
    </dgm:pt>
    <dgm:pt modelId="{F83C6516-6754-49D7-A94C-EE3B757B19A8}" type="sibTrans" cxnId="{6BD23547-34F7-447F-8259-B32353B2692E}">
      <dgm:prSet/>
      <dgm:spPr/>
      <dgm:t>
        <a:bodyPr/>
        <a:lstStyle/>
        <a:p>
          <a:endParaRPr lang="en-IN"/>
        </a:p>
      </dgm:t>
    </dgm:pt>
    <dgm:pt modelId="{7BCE72E1-6B78-4568-9CFA-FC6274735009}">
      <dgm:prSet/>
      <dgm:spPr/>
      <dgm:t>
        <a:bodyPr/>
        <a:lstStyle/>
        <a:p>
          <a:pPr rtl="0"/>
          <a:r>
            <a:rPr lang="en-US" dirty="0" smtClean="0"/>
            <a:t>Used for wean without having to remove the ventilator and having to connect to additional equipment like T piece.</a:t>
          </a:r>
          <a:endParaRPr lang="en-IN" dirty="0"/>
        </a:p>
      </dgm:t>
    </dgm:pt>
    <dgm:pt modelId="{2449C4E1-1146-4450-82D1-2190A64B9D55}" type="parTrans" cxnId="{A66F0051-0B1F-45BB-AB8E-EEE51F1F06BF}">
      <dgm:prSet/>
      <dgm:spPr/>
      <dgm:t>
        <a:bodyPr/>
        <a:lstStyle/>
        <a:p>
          <a:endParaRPr lang="en-IN"/>
        </a:p>
      </dgm:t>
    </dgm:pt>
    <dgm:pt modelId="{E73AF033-1F53-4467-9698-C15CE3B38953}" type="sibTrans" cxnId="{A66F0051-0B1F-45BB-AB8E-EEE51F1F06BF}">
      <dgm:prSet/>
      <dgm:spPr/>
      <dgm:t>
        <a:bodyPr/>
        <a:lstStyle/>
        <a:p>
          <a:endParaRPr lang="en-IN"/>
        </a:p>
      </dgm:t>
    </dgm:pt>
    <dgm:pt modelId="{9458A8CD-A4A1-4044-8594-EEF4FDD3BC1A}" type="pres">
      <dgm:prSet presAssocID="{639A4E2F-2825-424A-86C9-4237F3C6CF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593E7CA-82CD-4566-A36B-CA1FBED4BB4B}" type="pres">
      <dgm:prSet presAssocID="{A15F1603-865C-4C1A-81FB-D6DC5BAC38E7}" presName="compNode" presStyleCnt="0"/>
      <dgm:spPr/>
      <dgm:t>
        <a:bodyPr/>
        <a:lstStyle/>
        <a:p>
          <a:endParaRPr lang="en-IN"/>
        </a:p>
      </dgm:t>
    </dgm:pt>
    <dgm:pt modelId="{E8E59A22-5EF7-4C7E-8D0C-09783DC80F04}" type="pres">
      <dgm:prSet presAssocID="{A15F1603-865C-4C1A-81FB-D6DC5BAC38E7}" presName="aNode" presStyleLbl="bgShp" presStyleIdx="0" presStyleCnt="2"/>
      <dgm:spPr/>
      <dgm:t>
        <a:bodyPr/>
        <a:lstStyle/>
        <a:p>
          <a:endParaRPr lang="en-IN"/>
        </a:p>
      </dgm:t>
    </dgm:pt>
    <dgm:pt modelId="{F439F085-49F7-4655-A2DA-1BB812BF7084}" type="pres">
      <dgm:prSet presAssocID="{A15F1603-865C-4C1A-81FB-D6DC5BAC38E7}" presName="textNode" presStyleLbl="bgShp" presStyleIdx="0" presStyleCnt="2"/>
      <dgm:spPr/>
      <dgm:t>
        <a:bodyPr/>
        <a:lstStyle/>
        <a:p>
          <a:endParaRPr lang="en-IN"/>
        </a:p>
      </dgm:t>
    </dgm:pt>
    <dgm:pt modelId="{7DBC4B77-AD2C-4454-AB71-15BCBDC67079}" type="pres">
      <dgm:prSet presAssocID="{A15F1603-865C-4C1A-81FB-D6DC5BAC38E7}" presName="compChildNode" presStyleCnt="0"/>
      <dgm:spPr/>
      <dgm:t>
        <a:bodyPr/>
        <a:lstStyle/>
        <a:p>
          <a:endParaRPr lang="en-IN"/>
        </a:p>
      </dgm:t>
    </dgm:pt>
    <dgm:pt modelId="{BCC7FFAD-A47B-4168-9884-90C5F2731938}" type="pres">
      <dgm:prSet presAssocID="{A15F1603-865C-4C1A-81FB-D6DC5BAC38E7}" presName="theInnerList" presStyleCnt="0"/>
      <dgm:spPr/>
      <dgm:t>
        <a:bodyPr/>
        <a:lstStyle/>
        <a:p>
          <a:endParaRPr lang="en-IN"/>
        </a:p>
      </dgm:t>
    </dgm:pt>
    <dgm:pt modelId="{A5982A0D-26B1-4B25-A386-1012456A2C3C}" type="pres">
      <dgm:prSet presAssocID="{A9CBD150-62A2-4D1A-8400-1C7EF8EB11A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7E150E-2D7A-4E45-B7BD-B088C0B4C22B}" type="pres">
      <dgm:prSet presAssocID="{A9CBD150-62A2-4D1A-8400-1C7EF8EB11A5}" presName="aSpace2" presStyleCnt="0"/>
      <dgm:spPr/>
      <dgm:t>
        <a:bodyPr/>
        <a:lstStyle/>
        <a:p>
          <a:endParaRPr lang="en-IN"/>
        </a:p>
      </dgm:t>
    </dgm:pt>
    <dgm:pt modelId="{ECDAD47F-D679-4333-B06E-6E64280C5BDC}" type="pres">
      <dgm:prSet presAssocID="{4CF46B0B-4F0D-4AC6-A510-02BD7F8B894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165299-A794-4A61-BB5F-47DAFDB62FF1}" type="pres">
      <dgm:prSet presAssocID="{A15F1603-865C-4C1A-81FB-D6DC5BAC38E7}" presName="aSpace" presStyleCnt="0"/>
      <dgm:spPr/>
      <dgm:t>
        <a:bodyPr/>
        <a:lstStyle/>
        <a:p>
          <a:endParaRPr lang="en-IN"/>
        </a:p>
      </dgm:t>
    </dgm:pt>
    <dgm:pt modelId="{98658CA6-7BB0-4635-A08B-FDA141063DDB}" type="pres">
      <dgm:prSet presAssocID="{2EC4021C-A5BF-476C-B170-A972C0CB8528}" presName="compNode" presStyleCnt="0"/>
      <dgm:spPr/>
      <dgm:t>
        <a:bodyPr/>
        <a:lstStyle/>
        <a:p>
          <a:endParaRPr lang="en-IN"/>
        </a:p>
      </dgm:t>
    </dgm:pt>
    <dgm:pt modelId="{B0DCA6A1-5C05-44CD-AF8E-5CC3808EBD57}" type="pres">
      <dgm:prSet presAssocID="{2EC4021C-A5BF-476C-B170-A972C0CB8528}" presName="aNode" presStyleLbl="bgShp" presStyleIdx="1" presStyleCnt="2"/>
      <dgm:spPr/>
      <dgm:t>
        <a:bodyPr/>
        <a:lstStyle/>
        <a:p>
          <a:endParaRPr lang="en-IN"/>
        </a:p>
      </dgm:t>
    </dgm:pt>
    <dgm:pt modelId="{6BEBA306-3234-4079-8CF2-7FB9E9FE67D2}" type="pres">
      <dgm:prSet presAssocID="{2EC4021C-A5BF-476C-B170-A972C0CB8528}" presName="textNode" presStyleLbl="bgShp" presStyleIdx="1" presStyleCnt="2"/>
      <dgm:spPr/>
      <dgm:t>
        <a:bodyPr/>
        <a:lstStyle/>
        <a:p>
          <a:endParaRPr lang="en-IN"/>
        </a:p>
      </dgm:t>
    </dgm:pt>
    <dgm:pt modelId="{5B5AE24B-A271-4CCF-916C-F97D94DD7B60}" type="pres">
      <dgm:prSet presAssocID="{2EC4021C-A5BF-476C-B170-A972C0CB8528}" presName="compChildNode" presStyleCnt="0"/>
      <dgm:spPr/>
      <dgm:t>
        <a:bodyPr/>
        <a:lstStyle/>
        <a:p>
          <a:endParaRPr lang="en-IN"/>
        </a:p>
      </dgm:t>
    </dgm:pt>
    <dgm:pt modelId="{3D911DED-CF65-4F7D-B620-70CAE25ACBDF}" type="pres">
      <dgm:prSet presAssocID="{2EC4021C-A5BF-476C-B170-A972C0CB8528}" presName="theInnerList" presStyleCnt="0"/>
      <dgm:spPr/>
      <dgm:t>
        <a:bodyPr/>
        <a:lstStyle/>
        <a:p>
          <a:endParaRPr lang="en-IN"/>
        </a:p>
      </dgm:t>
    </dgm:pt>
    <dgm:pt modelId="{6C313445-21E5-4F42-B9EA-CBB0A4B6B8B8}" type="pres">
      <dgm:prSet presAssocID="{E7D4B717-0240-4079-AFA7-2E6FFE86657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886C4B-A707-4E2F-AB8D-509F840B0DEA}" type="pres">
      <dgm:prSet presAssocID="{E7D4B717-0240-4079-AFA7-2E6FFE866576}" presName="aSpace2" presStyleCnt="0"/>
      <dgm:spPr/>
      <dgm:t>
        <a:bodyPr/>
        <a:lstStyle/>
        <a:p>
          <a:endParaRPr lang="en-IN"/>
        </a:p>
      </dgm:t>
    </dgm:pt>
    <dgm:pt modelId="{593CC68A-6A88-4948-8047-47D98E9964E7}" type="pres">
      <dgm:prSet presAssocID="{7BCE72E1-6B78-4568-9CFA-FC627473500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E5192F7-E1D7-4ACA-9BC4-48B146B3220F}" type="presOf" srcId="{38326880-C8E4-4CBE-A68F-56830102D666}" destId="{ECDAD47F-D679-4333-B06E-6E64280C5BDC}" srcOrd="0" destOrd="2" presId="urn:microsoft.com/office/officeart/2005/8/layout/lProcess2"/>
    <dgm:cxn modelId="{0C21C53B-B9D8-4544-8169-8AFC5FA4F75E}" type="presOf" srcId="{03C2B7DF-4F55-49DE-B89A-4552C4CC6F9D}" destId="{ECDAD47F-D679-4333-B06E-6E64280C5BDC}" srcOrd="0" destOrd="3" presId="urn:microsoft.com/office/officeart/2005/8/layout/lProcess2"/>
    <dgm:cxn modelId="{203B50E3-EEAC-41BF-B487-0BAF223D9EA6}" type="presOf" srcId="{A15F1603-865C-4C1A-81FB-D6DC5BAC38E7}" destId="{F439F085-49F7-4655-A2DA-1BB812BF7084}" srcOrd="1" destOrd="0" presId="urn:microsoft.com/office/officeart/2005/8/layout/lProcess2"/>
    <dgm:cxn modelId="{9173ED3F-4C3F-403A-9372-13043E765E43}" type="presOf" srcId="{A15F1603-865C-4C1A-81FB-D6DC5BAC38E7}" destId="{E8E59A22-5EF7-4C7E-8D0C-09783DC80F04}" srcOrd="0" destOrd="0" presId="urn:microsoft.com/office/officeart/2005/8/layout/lProcess2"/>
    <dgm:cxn modelId="{B08FB52D-23C4-4A0D-87E2-36A2B33DCCF0}" srcId="{639A4E2F-2825-424A-86C9-4237F3C6CF63}" destId="{A15F1603-865C-4C1A-81FB-D6DC5BAC38E7}" srcOrd="0" destOrd="0" parTransId="{7BBB8D2F-476D-4501-8391-BF46582D3FC5}" sibTransId="{7D090C5A-94A4-406E-88EA-4A2709DC7CC6}"/>
    <dgm:cxn modelId="{5432B0E9-28B9-4E99-B205-3EDE5E55C8EA}" srcId="{639A4E2F-2825-424A-86C9-4237F3C6CF63}" destId="{2EC4021C-A5BF-476C-B170-A972C0CB8528}" srcOrd="1" destOrd="0" parTransId="{D7D42F32-C645-4395-8DED-34306A697578}" sibTransId="{34BFAF95-7AC7-4F39-BDD2-BF10BF542690}"/>
    <dgm:cxn modelId="{7E05C465-3D58-4C2E-93B7-6444AE317E74}" type="presOf" srcId="{C9150A14-71A5-46E6-8805-D00EDF782264}" destId="{ECDAD47F-D679-4333-B06E-6E64280C5BDC}" srcOrd="0" destOrd="1" presId="urn:microsoft.com/office/officeart/2005/8/layout/lProcess2"/>
    <dgm:cxn modelId="{84C1B131-1C2D-4E40-9EEF-5A8577A1002B}" type="presOf" srcId="{2EC4021C-A5BF-476C-B170-A972C0CB8528}" destId="{6BEBA306-3234-4079-8CF2-7FB9E9FE67D2}" srcOrd="1" destOrd="0" presId="urn:microsoft.com/office/officeart/2005/8/layout/lProcess2"/>
    <dgm:cxn modelId="{B52B63C5-EA9F-4B3A-98C6-F4E22D2050A2}" srcId="{A15F1603-865C-4C1A-81FB-D6DC5BAC38E7}" destId="{A9CBD150-62A2-4D1A-8400-1C7EF8EB11A5}" srcOrd="0" destOrd="0" parTransId="{EA748DF3-13FD-4D41-9CA0-ADBBCE65C1EE}" sibTransId="{9E3B54A9-6EA9-43C9-874F-34EBB0B3DC22}"/>
    <dgm:cxn modelId="{A66F0051-0B1F-45BB-AB8E-EEE51F1F06BF}" srcId="{2EC4021C-A5BF-476C-B170-A972C0CB8528}" destId="{7BCE72E1-6B78-4568-9CFA-FC6274735009}" srcOrd="1" destOrd="0" parTransId="{2449C4E1-1146-4450-82D1-2190A64B9D55}" sibTransId="{E73AF033-1F53-4467-9698-C15CE3B38953}"/>
    <dgm:cxn modelId="{78F40A6A-B6BF-404F-B2CB-229FD82FB0D5}" type="presOf" srcId="{7BCE72E1-6B78-4568-9CFA-FC6274735009}" destId="{593CC68A-6A88-4948-8047-47D98E9964E7}" srcOrd="0" destOrd="0" presId="urn:microsoft.com/office/officeart/2005/8/layout/lProcess2"/>
    <dgm:cxn modelId="{AB36A72B-E48A-4303-A42D-3DB1EB22B38D}" type="presOf" srcId="{2EC4021C-A5BF-476C-B170-A972C0CB8528}" destId="{B0DCA6A1-5C05-44CD-AF8E-5CC3808EBD57}" srcOrd="0" destOrd="0" presId="urn:microsoft.com/office/officeart/2005/8/layout/lProcess2"/>
    <dgm:cxn modelId="{96C97D14-7361-4D69-A2B0-8E7C2F5B9567}" type="presOf" srcId="{A9CBD150-62A2-4D1A-8400-1C7EF8EB11A5}" destId="{A5982A0D-26B1-4B25-A386-1012456A2C3C}" srcOrd="0" destOrd="0" presId="urn:microsoft.com/office/officeart/2005/8/layout/lProcess2"/>
    <dgm:cxn modelId="{C32659BA-2B27-4C29-9F4F-F1E8F8683059}" srcId="{A15F1603-865C-4C1A-81FB-D6DC5BAC38E7}" destId="{4CF46B0B-4F0D-4AC6-A510-02BD7F8B894E}" srcOrd="1" destOrd="0" parTransId="{0B1F7EB4-3950-4D91-B637-A3CFE4F4769B}" sibTransId="{B585D470-F458-4345-BA2A-7B32D2371834}"/>
    <dgm:cxn modelId="{1F6737E0-A430-4028-A24A-A18810463969}" type="presOf" srcId="{4CF46B0B-4F0D-4AC6-A510-02BD7F8B894E}" destId="{ECDAD47F-D679-4333-B06E-6E64280C5BDC}" srcOrd="0" destOrd="0" presId="urn:microsoft.com/office/officeart/2005/8/layout/lProcess2"/>
    <dgm:cxn modelId="{5C3A81E4-502C-46A8-8E85-351554EAD584}" type="presOf" srcId="{639A4E2F-2825-424A-86C9-4237F3C6CF63}" destId="{9458A8CD-A4A1-4044-8594-EEF4FDD3BC1A}" srcOrd="0" destOrd="0" presId="urn:microsoft.com/office/officeart/2005/8/layout/lProcess2"/>
    <dgm:cxn modelId="{C3176E27-7DED-4E8E-8208-115A0540D496}" srcId="{4CF46B0B-4F0D-4AC6-A510-02BD7F8B894E}" destId="{03C2B7DF-4F55-49DE-B89A-4552C4CC6F9D}" srcOrd="2" destOrd="0" parTransId="{7BEE3474-847D-4D75-9D1E-B5C96E779831}" sibTransId="{3ADF4794-A4EA-4A9A-B371-198432227069}"/>
    <dgm:cxn modelId="{96A4AA0F-5027-4B98-84AF-52399135F790}" srcId="{4CF46B0B-4F0D-4AC6-A510-02BD7F8B894E}" destId="{38326880-C8E4-4CBE-A68F-56830102D666}" srcOrd="1" destOrd="0" parTransId="{C9B08318-3CFF-4F43-BBB2-CB7D129D2818}" sibTransId="{C330C430-5347-4E01-8DBB-2B5EB330392D}"/>
    <dgm:cxn modelId="{6BD23547-34F7-447F-8259-B32353B2692E}" srcId="{2EC4021C-A5BF-476C-B170-A972C0CB8528}" destId="{E7D4B717-0240-4079-AFA7-2E6FFE866576}" srcOrd="0" destOrd="0" parTransId="{C673D40E-8180-41BE-B4F3-30C811FAC7BD}" sibTransId="{F83C6516-6754-49D7-A94C-EE3B757B19A8}"/>
    <dgm:cxn modelId="{A8383DA2-5B83-4F9E-850B-2135DFEA603E}" type="presOf" srcId="{E7D4B717-0240-4079-AFA7-2E6FFE866576}" destId="{6C313445-21E5-4F42-B9EA-CBB0A4B6B8B8}" srcOrd="0" destOrd="0" presId="urn:microsoft.com/office/officeart/2005/8/layout/lProcess2"/>
    <dgm:cxn modelId="{42FE4BAE-8C34-4D99-BEA4-10779A01878C}" srcId="{4CF46B0B-4F0D-4AC6-A510-02BD7F8B894E}" destId="{C9150A14-71A5-46E6-8805-D00EDF782264}" srcOrd="0" destOrd="0" parTransId="{14830B57-DC0C-454A-89F9-0E83630BDC4E}" sibTransId="{B1F38DA1-A4D4-4262-B505-D5E58C0488E7}"/>
    <dgm:cxn modelId="{EE87CD7F-09B0-406C-A7AA-FA1608AAF275}" type="presParOf" srcId="{9458A8CD-A4A1-4044-8594-EEF4FDD3BC1A}" destId="{2593E7CA-82CD-4566-A36B-CA1FBED4BB4B}" srcOrd="0" destOrd="0" presId="urn:microsoft.com/office/officeart/2005/8/layout/lProcess2"/>
    <dgm:cxn modelId="{98B42A8A-8EE4-4501-BFD0-94EFF26112CC}" type="presParOf" srcId="{2593E7CA-82CD-4566-A36B-CA1FBED4BB4B}" destId="{E8E59A22-5EF7-4C7E-8D0C-09783DC80F04}" srcOrd="0" destOrd="0" presId="urn:microsoft.com/office/officeart/2005/8/layout/lProcess2"/>
    <dgm:cxn modelId="{E3A8709D-CB61-49B3-8227-1C6DB3B14023}" type="presParOf" srcId="{2593E7CA-82CD-4566-A36B-CA1FBED4BB4B}" destId="{F439F085-49F7-4655-A2DA-1BB812BF7084}" srcOrd="1" destOrd="0" presId="urn:microsoft.com/office/officeart/2005/8/layout/lProcess2"/>
    <dgm:cxn modelId="{4D46308A-FEDF-4B2A-AEAA-68DE7C89F037}" type="presParOf" srcId="{2593E7CA-82CD-4566-A36B-CA1FBED4BB4B}" destId="{7DBC4B77-AD2C-4454-AB71-15BCBDC67079}" srcOrd="2" destOrd="0" presId="urn:microsoft.com/office/officeart/2005/8/layout/lProcess2"/>
    <dgm:cxn modelId="{D69545D9-2594-41F3-B15C-7DFAD43DDDD1}" type="presParOf" srcId="{7DBC4B77-AD2C-4454-AB71-15BCBDC67079}" destId="{BCC7FFAD-A47B-4168-9884-90C5F2731938}" srcOrd="0" destOrd="0" presId="urn:microsoft.com/office/officeart/2005/8/layout/lProcess2"/>
    <dgm:cxn modelId="{0BA9CACA-A25D-46FC-94DA-7A3A761A6A6E}" type="presParOf" srcId="{BCC7FFAD-A47B-4168-9884-90C5F2731938}" destId="{A5982A0D-26B1-4B25-A386-1012456A2C3C}" srcOrd="0" destOrd="0" presId="urn:microsoft.com/office/officeart/2005/8/layout/lProcess2"/>
    <dgm:cxn modelId="{E4CCBA42-A6C0-483F-8CCC-48434401FB05}" type="presParOf" srcId="{BCC7FFAD-A47B-4168-9884-90C5F2731938}" destId="{0D7E150E-2D7A-4E45-B7BD-B088C0B4C22B}" srcOrd="1" destOrd="0" presId="urn:microsoft.com/office/officeart/2005/8/layout/lProcess2"/>
    <dgm:cxn modelId="{B746FB3F-E225-4043-8EC3-4FD0667D6512}" type="presParOf" srcId="{BCC7FFAD-A47B-4168-9884-90C5F2731938}" destId="{ECDAD47F-D679-4333-B06E-6E64280C5BDC}" srcOrd="2" destOrd="0" presId="urn:microsoft.com/office/officeart/2005/8/layout/lProcess2"/>
    <dgm:cxn modelId="{56067E74-AC80-4A49-A572-A4766E49DDD2}" type="presParOf" srcId="{9458A8CD-A4A1-4044-8594-EEF4FDD3BC1A}" destId="{A9165299-A794-4A61-BB5F-47DAFDB62FF1}" srcOrd="1" destOrd="0" presId="urn:microsoft.com/office/officeart/2005/8/layout/lProcess2"/>
    <dgm:cxn modelId="{DE0504BF-6E32-44D8-82F0-F3405CEFB058}" type="presParOf" srcId="{9458A8CD-A4A1-4044-8594-EEF4FDD3BC1A}" destId="{98658CA6-7BB0-4635-A08B-FDA141063DDB}" srcOrd="2" destOrd="0" presId="urn:microsoft.com/office/officeart/2005/8/layout/lProcess2"/>
    <dgm:cxn modelId="{1FAE3A8F-BB99-4850-9BB2-A2AC21C62660}" type="presParOf" srcId="{98658CA6-7BB0-4635-A08B-FDA141063DDB}" destId="{B0DCA6A1-5C05-44CD-AF8E-5CC3808EBD57}" srcOrd="0" destOrd="0" presId="urn:microsoft.com/office/officeart/2005/8/layout/lProcess2"/>
    <dgm:cxn modelId="{29066541-91F9-46DA-B5F9-637CDE97D5A8}" type="presParOf" srcId="{98658CA6-7BB0-4635-A08B-FDA141063DDB}" destId="{6BEBA306-3234-4079-8CF2-7FB9E9FE67D2}" srcOrd="1" destOrd="0" presId="urn:microsoft.com/office/officeart/2005/8/layout/lProcess2"/>
    <dgm:cxn modelId="{0679017F-5BB9-4493-8E86-E2CCFFA19C2E}" type="presParOf" srcId="{98658CA6-7BB0-4635-A08B-FDA141063DDB}" destId="{5B5AE24B-A271-4CCF-916C-F97D94DD7B60}" srcOrd="2" destOrd="0" presId="urn:microsoft.com/office/officeart/2005/8/layout/lProcess2"/>
    <dgm:cxn modelId="{42AC522F-0F91-4DC7-86C2-91E3A2E13471}" type="presParOf" srcId="{5B5AE24B-A271-4CCF-916C-F97D94DD7B60}" destId="{3D911DED-CF65-4F7D-B620-70CAE25ACBDF}" srcOrd="0" destOrd="0" presId="urn:microsoft.com/office/officeart/2005/8/layout/lProcess2"/>
    <dgm:cxn modelId="{751B17B2-0BCE-4146-957A-7F4686CD9A75}" type="presParOf" srcId="{3D911DED-CF65-4F7D-B620-70CAE25ACBDF}" destId="{6C313445-21E5-4F42-B9EA-CBB0A4B6B8B8}" srcOrd="0" destOrd="0" presId="urn:microsoft.com/office/officeart/2005/8/layout/lProcess2"/>
    <dgm:cxn modelId="{CDAE7D98-4FDB-4D27-90FF-937790A1272E}" type="presParOf" srcId="{3D911DED-CF65-4F7D-B620-70CAE25ACBDF}" destId="{3D886C4B-A707-4E2F-AB8D-509F840B0DEA}" srcOrd="1" destOrd="0" presId="urn:microsoft.com/office/officeart/2005/8/layout/lProcess2"/>
    <dgm:cxn modelId="{1D54E376-7BF6-4415-A6EE-ED15775636EB}" type="presParOf" srcId="{3D911DED-CF65-4F7D-B620-70CAE25ACBDF}" destId="{593CC68A-6A88-4948-8047-47D98E9964E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60CF52-0DD8-43C4-979D-CBD92A1ADE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F63521F-9A7F-4167-A398-85521705956A}">
      <dgm:prSet custT="1"/>
      <dgm:spPr/>
      <dgm:t>
        <a:bodyPr/>
        <a:lstStyle/>
        <a:p>
          <a:pPr rtl="0"/>
          <a:r>
            <a:rPr lang="en-US" sz="2000" b="1" dirty="0" smtClean="0"/>
            <a:t>Preparation </a:t>
          </a:r>
          <a:endParaRPr lang="en-IN" sz="2000" b="1" dirty="0"/>
        </a:p>
      </dgm:t>
    </dgm:pt>
    <dgm:pt modelId="{A76AD481-CCBB-4327-BAA7-9F0595E8B945}" type="parTrans" cxnId="{EB0F0506-88A6-4A22-A34C-CFBCC56DBF8A}">
      <dgm:prSet/>
      <dgm:spPr/>
      <dgm:t>
        <a:bodyPr/>
        <a:lstStyle/>
        <a:p>
          <a:endParaRPr lang="en-IN" sz="2000" b="1"/>
        </a:p>
      </dgm:t>
    </dgm:pt>
    <dgm:pt modelId="{75528514-5414-4913-887F-218FAFA69D1C}" type="sibTrans" cxnId="{EB0F0506-88A6-4A22-A34C-CFBCC56DBF8A}">
      <dgm:prSet/>
      <dgm:spPr/>
      <dgm:t>
        <a:bodyPr/>
        <a:lstStyle/>
        <a:p>
          <a:endParaRPr lang="en-IN" sz="2000" b="1"/>
        </a:p>
      </dgm:t>
    </dgm:pt>
    <dgm:pt modelId="{4C7C2B44-0173-43AD-B03A-8B55DF101B0B}">
      <dgm:prSet custT="1"/>
      <dgm:spPr/>
      <dgm:t>
        <a:bodyPr/>
        <a:lstStyle/>
        <a:p>
          <a:pPr rtl="0"/>
          <a:r>
            <a:rPr lang="en-US" sz="2000" b="1" dirty="0" smtClean="0"/>
            <a:t>Lowest  levels of </a:t>
          </a:r>
          <a:r>
            <a:rPr lang="en-US" sz="2000" b="1" dirty="0" err="1" smtClean="0"/>
            <a:t>FiO</a:t>
          </a:r>
          <a:r>
            <a:rPr lang="en-US" sz="2000" b="1" baseline="-25000" dirty="0" err="1" smtClean="0"/>
            <a:t>2</a:t>
          </a:r>
          <a:r>
            <a:rPr lang="en-US" sz="2000" b="1" dirty="0" smtClean="0"/>
            <a:t> and PEEP to maintain a </a:t>
          </a:r>
          <a:r>
            <a:rPr lang="en-US" sz="2000" b="1" dirty="0" err="1" smtClean="0"/>
            <a:t>PaO</a:t>
          </a:r>
          <a:r>
            <a:rPr lang="en-US" sz="2000" b="1" baseline="-25000" dirty="0" err="1" smtClean="0"/>
            <a:t>2</a:t>
          </a:r>
          <a:r>
            <a:rPr lang="en-US" sz="2000" b="1" dirty="0" smtClean="0"/>
            <a:t>  of 80 – 100 mm Hg</a:t>
          </a:r>
          <a:endParaRPr lang="en-IN" sz="2000" b="1" dirty="0"/>
        </a:p>
      </dgm:t>
    </dgm:pt>
    <dgm:pt modelId="{AA9A6B45-2D27-4711-84F9-18F57468BAB1}" type="parTrans" cxnId="{F7FAC233-669E-41EA-BA09-31D6BF063991}">
      <dgm:prSet/>
      <dgm:spPr/>
      <dgm:t>
        <a:bodyPr/>
        <a:lstStyle/>
        <a:p>
          <a:endParaRPr lang="en-IN" sz="2000" b="1"/>
        </a:p>
      </dgm:t>
    </dgm:pt>
    <dgm:pt modelId="{BD8C6B86-25A3-4B7B-9E6E-892C49A3EE0F}" type="sibTrans" cxnId="{F7FAC233-669E-41EA-BA09-31D6BF063991}">
      <dgm:prSet/>
      <dgm:spPr/>
      <dgm:t>
        <a:bodyPr/>
        <a:lstStyle/>
        <a:p>
          <a:endParaRPr lang="en-IN" sz="2000" b="1"/>
        </a:p>
      </dgm:t>
    </dgm:pt>
    <dgm:pt modelId="{BBF0FBD8-2D6C-4E43-9B1F-75684B8F3454}">
      <dgm:prSet custT="1"/>
      <dgm:spPr/>
      <dgm:t>
        <a:bodyPr/>
        <a:lstStyle/>
        <a:p>
          <a:pPr rtl="0"/>
          <a:r>
            <a:rPr lang="en-US" sz="2000" b="1" smtClean="0"/>
            <a:t>Candidates </a:t>
          </a:r>
          <a:endParaRPr lang="en-IN" sz="2000" b="1"/>
        </a:p>
      </dgm:t>
    </dgm:pt>
    <dgm:pt modelId="{0361491C-8CB6-453F-9ED9-BD7F0A0B9E20}" type="parTrans" cxnId="{91E924A0-A345-4FD2-8394-C9F1A64318B6}">
      <dgm:prSet/>
      <dgm:spPr/>
      <dgm:t>
        <a:bodyPr/>
        <a:lstStyle/>
        <a:p>
          <a:endParaRPr lang="en-IN" sz="2000" b="1"/>
        </a:p>
      </dgm:t>
    </dgm:pt>
    <dgm:pt modelId="{18C1F5A8-EA33-411C-971C-4639F9F2DAD3}" type="sibTrans" cxnId="{91E924A0-A345-4FD2-8394-C9F1A64318B6}">
      <dgm:prSet/>
      <dgm:spPr/>
      <dgm:t>
        <a:bodyPr/>
        <a:lstStyle/>
        <a:p>
          <a:endParaRPr lang="en-IN" sz="2000" b="1"/>
        </a:p>
      </dgm:t>
    </dgm:pt>
    <dgm:pt modelId="{1633BD17-9289-42E5-AF9A-78E2E8140B3E}">
      <dgm:prSet custT="1"/>
      <dgm:spPr/>
      <dgm:t>
        <a:bodyPr/>
        <a:lstStyle/>
        <a:p>
          <a:pPr rtl="0"/>
          <a:r>
            <a:rPr lang="en-US" sz="2000" b="1" smtClean="0"/>
            <a:t>Hemodynamically stable</a:t>
          </a:r>
          <a:endParaRPr lang="en-IN" sz="2000" b="1"/>
        </a:p>
      </dgm:t>
    </dgm:pt>
    <dgm:pt modelId="{C557C1A0-02B7-4228-8394-D594DBD2D692}" type="parTrans" cxnId="{1A53E35B-0C59-49A1-ACE7-DCD3AA394394}">
      <dgm:prSet/>
      <dgm:spPr/>
      <dgm:t>
        <a:bodyPr/>
        <a:lstStyle/>
        <a:p>
          <a:endParaRPr lang="en-IN" sz="2000" b="1"/>
        </a:p>
      </dgm:t>
    </dgm:pt>
    <dgm:pt modelId="{A821B188-6175-4037-874C-82E1182532A1}" type="sibTrans" cxnId="{1A53E35B-0C59-49A1-ACE7-DCD3AA394394}">
      <dgm:prSet/>
      <dgm:spPr/>
      <dgm:t>
        <a:bodyPr/>
        <a:lstStyle/>
        <a:p>
          <a:endParaRPr lang="en-IN" sz="2000" b="1"/>
        </a:p>
      </dgm:t>
    </dgm:pt>
    <dgm:pt modelId="{D617C590-7AC3-4463-9935-BE9557017C25}">
      <dgm:prSet custT="1"/>
      <dgm:spPr/>
      <dgm:t>
        <a:bodyPr/>
        <a:lstStyle/>
        <a:p>
          <a:pPr rtl="0"/>
          <a:r>
            <a:rPr lang="en-US" sz="2000" b="1" smtClean="0"/>
            <a:t>Adequate respiratory drive (preferably alert)</a:t>
          </a:r>
          <a:endParaRPr lang="en-IN" sz="2000" b="1"/>
        </a:p>
      </dgm:t>
    </dgm:pt>
    <dgm:pt modelId="{CD28FFF2-7770-4940-9FB6-4EC51A79D404}" type="parTrans" cxnId="{1F0AE009-C089-4666-8079-B1D9CC6C8F29}">
      <dgm:prSet/>
      <dgm:spPr/>
      <dgm:t>
        <a:bodyPr/>
        <a:lstStyle/>
        <a:p>
          <a:endParaRPr lang="en-IN" sz="2000" b="1"/>
        </a:p>
      </dgm:t>
    </dgm:pt>
    <dgm:pt modelId="{38336FD1-5BA3-460B-9F4A-4E377911E7FE}" type="sibTrans" cxnId="{1F0AE009-C089-4666-8079-B1D9CC6C8F29}">
      <dgm:prSet/>
      <dgm:spPr/>
      <dgm:t>
        <a:bodyPr/>
        <a:lstStyle/>
        <a:p>
          <a:endParaRPr lang="en-IN" sz="2000" b="1"/>
        </a:p>
      </dgm:t>
    </dgm:pt>
    <dgm:pt modelId="{20E4F1F6-7EDB-4737-912A-E2B62B3A162C}">
      <dgm:prSet custT="1"/>
      <dgm:spPr/>
      <dgm:t>
        <a:bodyPr/>
        <a:lstStyle/>
        <a:p>
          <a:pPr rtl="0"/>
          <a:r>
            <a:rPr lang="en-US" sz="2000" b="1" dirty="0" err="1" smtClean="0"/>
            <a:t>PaO</a:t>
          </a:r>
          <a:r>
            <a:rPr lang="en-US" sz="2000" b="1" baseline="-25000" dirty="0" err="1" smtClean="0"/>
            <a:t>2</a:t>
          </a:r>
          <a:r>
            <a:rPr lang="en-US" sz="2000" b="1" baseline="-25000" dirty="0" smtClean="0"/>
            <a:t> </a:t>
          </a:r>
          <a:r>
            <a:rPr lang="en-US" sz="2000" b="1" dirty="0" smtClean="0"/>
            <a:t>≥  60 mm Hg at </a:t>
          </a:r>
          <a:r>
            <a:rPr lang="en-US" sz="2000" b="1" dirty="0" err="1" smtClean="0"/>
            <a:t>FiO</a:t>
          </a:r>
          <a:r>
            <a:rPr lang="en-US" sz="2000" b="1" baseline="-25000" dirty="0" err="1" smtClean="0"/>
            <a:t>2</a:t>
          </a:r>
          <a:r>
            <a:rPr lang="en-US" sz="2000" b="1" baseline="-25000" dirty="0" smtClean="0"/>
            <a:t> </a:t>
          </a:r>
          <a:r>
            <a:rPr lang="en-US" sz="2000" b="1" dirty="0" smtClean="0"/>
            <a:t>≤ 40%</a:t>
          </a:r>
          <a:endParaRPr lang="en-IN" sz="2000" b="1" dirty="0"/>
        </a:p>
      </dgm:t>
    </dgm:pt>
    <dgm:pt modelId="{BA4B6F63-1ABD-4B56-9413-101692755931}" type="parTrans" cxnId="{9237BAB1-B704-4975-8F94-8903D6BC44BB}">
      <dgm:prSet/>
      <dgm:spPr/>
      <dgm:t>
        <a:bodyPr/>
        <a:lstStyle/>
        <a:p>
          <a:endParaRPr lang="en-IN" sz="2000" b="1"/>
        </a:p>
      </dgm:t>
    </dgm:pt>
    <dgm:pt modelId="{2592A675-7D9A-4FCD-BCCC-A7A5305E540C}" type="sibTrans" cxnId="{9237BAB1-B704-4975-8F94-8903D6BC44BB}">
      <dgm:prSet/>
      <dgm:spPr/>
      <dgm:t>
        <a:bodyPr/>
        <a:lstStyle/>
        <a:p>
          <a:endParaRPr lang="en-IN" sz="2000" b="1"/>
        </a:p>
      </dgm:t>
    </dgm:pt>
    <dgm:pt modelId="{5AAAD9F1-3250-46F5-9867-2852B8D2BE01}">
      <dgm:prSet custT="1"/>
      <dgm:spPr/>
      <dgm:t>
        <a:bodyPr/>
        <a:lstStyle/>
        <a:p>
          <a:pPr rtl="0"/>
          <a:r>
            <a:rPr lang="en-US" sz="2000" b="1" dirty="0" smtClean="0"/>
            <a:t>Weaning parameters</a:t>
          </a:r>
          <a:endParaRPr lang="en-IN" sz="2000" b="1" dirty="0"/>
        </a:p>
      </dgm:t>
    </dgm:pt>
    <dgm:pt modelId="{32CA80C1-6301-4705-AE19-6CF6F84B5ADE}" type="parTrans" cxnId="{633FC4B4-D0B2-444A-89F1-8F5A6A8C4A79}">
      <dgm:prSet/>
      <dgm:spPr/>
      <dgm:t>
        <a:bodyPr/>
        <a:lstStyle/>
        <a:p>
          <a:endParaRPr lang="en-IN" sz="2000" b="1"/>
        </a:p>
      </dgm:t>
    </dgm:pt>
    <dgm:pt modelId="{A69F7DCD-BE37-4C8B-A0EA-344F3B9B59E0}" type="sibTrans" cxnId="{633FC4B4-D0B2-444A-89F1-8F5A6A8C4A79}">
      <dgm:prSet/>
      <dgm:spPr/>
      <dgm:t>
        <a:bodyPr/>
        <a:lstStyle/>
        <a:p>
          <a:endParaRPr lang="en-IN" sz="2000" b="1"/>
        </a:p>
      </dgm:t>
    </dgm:pt>
    <dgm:pt modelId="{0AE5E7A4-EF35-4130-A0D8-3A1A2589F69E}">
      <dgm:prSet custT="1"/>
      <dgm:spPr/>
      <dgm:t>
        <a:bodyPr/>
        <a:lstStyle/>
        <a:p>
          <a:pPr rtl="0"/>
          <a:r>
            <a:rPr lang="en-US" sz="2000" b="1" smtClean="0"/>
            <a:t>Minute ventilation &lt; 10L/min</a:t>
          </a:r>
          <a:endParaRPr lang="en-IN" sz="2000" b="1"/>
        </a:p>
      </dgm:t>
    </dgm:pt>
    <dgm:pt modelId="{A5A6276F-A22E-46AE-8B50-7F4168BB0BE4}" type="parTrans" cxnId="{C602EA41-6B48-430C-9338-648F64EB07EE}">
      <dgm:prSet/>
      <dgm:spPr/>
      <dgm:t>
        <a:bodyPr/>
        <a:lstStyle/>
        <a:p>
          <a:endParaRPr lang="en-IN" sz="2000" b="1"/>
        </a:p>
      </dgm:t>
    </dgm:pt>
    <dgm:pt modelId="{EC27F3F5-CDDD-4E9B-A4FE-09CBD64C3E56}" type="sibTrans" cxnId="{C602EA41-6B48-430C-9338-648F64EB07EE}">
      <dgm:prSet/>
      <dgm:spPr/>
      <dgm:t>
        <a:bodyPr/>
        <a:lstStyle/>
        <a:p>
          <a:endParaRPr lang="en-IN" sz="2000" b="1"/>
        </a:p>
      </dgm:t>
    </dgm:pt>
    <dgm:pt modelId="{BFB7F495-A823-4087-99F1-E51CADB91577}">
      <dgm:prSet custT="1"/>
      <dgm:spPr/>
      <dgm:t>
        <a:bodyPr/>
        <a:lstStyle/>
        <a:p>
          <a:pPr rtl="0"/>
          <a:r>
            <a:rPr lang="en-US" sz="2000" b="1" smtClean="0"/>
            <a:t>Vital Capacity &gt; 10ml/kg</a:t>
          </a:r>
          <a:endParaRPr lang="en-IN" sz="2000" b="1"/>
        </a:p>
      </dgm:t>
    </dgm:pt>
    <dgm:pt modelId="{F5629668-A7EA-4D10-87B1-4BDA70BB43EA}" type="parTrans" cxnId="{D2CFB8F8-4775-4CBE-BBA6-CAFFB453D49B}">
      <dgm:prSet/>
      <dgm:spPr/>
      <dgm:t>
        <a:bodyPr/>
        <a:lstStyle/>
        <a:p>
          <a:endParaRPr lang="en-IN" sz="2000" b="1"/>
        </a:p>
      </dgm:t>
    </dgm:pt>
    <dgm:pt modelId="{C214220E-A247-4895-BD58-32432187EB32}" type="sibTrans" cxnId="{D2CFB8F8-4775-4CBE-BBA6-CAFFB453D49B}">
      <dgm:prSet/>
      <dgm:spPr/>
      <dgm:t>
        <a:bodyPr/>
        <a:lstStyle/>
        <a:p>
          <a:endParaRPr lang="en-IN" sz="2000" b="1"/>
        </a:p>
      </dgm:t>
    </dgm:pt>
    <dgm:pt modelId="{6F56AAC6-31B9-4C90-9A87-2C95F21BCE0B}">
      <dgm:prSet custT="1"/>
      <dgm:spPr/>
      <dgm:t>
        <a:bodyPr/>
        <a:lstStyle/>
        <a:p>
          <a:pPr rtl="0"/>
          <a:r>
            <a:rPr lang="en-US" sz="2000" b="1" dirty="0" err="1" smtClean="0"/>
            <a:t>Vd</a:t>
          </a:r>
          <a:r>
            <a:rPr lang="en-US" sz="2000" b="1" dirty="0" smtClean="0"/>
            <a:t>/</a:t>
          </a:r>
          <a:r>
            <a:rPr lang="en-US" sz="2000" b="1" dirty="0" err="1" smtClean="0"/>
            <a:t>Vt</a:t>
          </a:r>
          <a:r>
            <a:rPr lang="en-US" sz="2000" b="1" dirty="0" smtClean="0"/>
            <a:t> &lt; 0.6 </a:t>
          </a:r>
          <a:r>
            <a:rPr lang="en-US" sz="2000" dirty="0" smtClean="0"/>
            <a:t>(PaCO</a:t>
          </a:r>
          <a:r>
            <a:rPr lang="en-US" sz="2000" baseline="-25000" dirty="0" smtClean="0"/>
            <a:t>2</a:t>
          </a:r>
          <a:r>
            <a:rPr lang="en-US" sz="2000" dirty="0" smtClean="0"/>
            <a:t> – PECO</a:t>
          </a:r>
          <a:r>
            <a:rPr lang="en-US" sz="2000" baseline="-25000" dirty="0" smtClean="0"/>
            <a:t>2</a:t>
          </a:r>
          <a:r>
            <a:rPr lang="en-US" sz="2000" dirty="0" smtClean="0"/>
            <a:t>)/PaCO</a:t>
          </a:r>
          <a:r>
            <a:rPr lang="en-US" sz="2000" baseline="-25000" dirty="0" smtClean="0"/>
            <a:t>2 </a:t>
          </a:r>
          <a:endParaRPr lang="en-IN" sz="2000" b="1" dirty="0"/>
        </a:p>
      </dgm:t>
    </dgm:pt>
    <dgm:pt modelId="{75459274-0FFA-430C-9942-BBF925514F70}" type="parTrans" cxnId="{9148ECEF-A6D9-4F5C-AE43-A92ACFA97582}">
      <dgm:prSet/>
      <dgm:spPr/>
      <dgm:t>
        <a:bodyPr/>
        <a:lstStyle/>
        <a:p>
          <a:endParaRPr lang="en-IN" sz="2000" b="1"/>
        </a:p>
      </dgm:t>
    </dgm:pt>
    <dgm:pt modelId="{E31491B8-64E6-4525-99A8-1B1AD7C72815}" type="sibTrans" cxnId="{9148ECEF-A6D9-4F5C-AE43-A92ACFA97582}">
      <dgm:prSet/>
      <dgm:spPr/>
      <dgm:t>
        <a:bodyPr/>
        <a:lstStyle/>
        <a:p>
          <a:endParaRPr lang="en-IN" sz="2000" b="1"/>
        </a:p>
      </dgm:t>
    </dgm:pt>
    <dgm:pt modelId="{67C7A78E-73BB-45FB-A7DE-50C1CA9A926F}" type="pres">
      <dgm:prSet presAssocID="{9460CF52-0DD8-43C4-979D-CBD92A1ADE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D8D96BE-3B00-48DD-8736-2033C309C618}" type="pres">
      <dgm:prSet presAssocID="{2F63521F-9A7F-4167-A398-8552170595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3BBE91-367B-468E-ABB0-AC0C87B767D9}" type="pres">
      <dgm:prSet presAssocID="{2F63521F-9A7F-4167-A398-85521705956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4E70A4-6339-4329-AAAB-AEE50AE9A90E}" type="pres">
      <dgm:prSet presAssocID="{BBF0FBD8-2D6C-4E43-9B1F-75684B8F34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13BD26-4B74-4C4C-923C-2581B6954DE4}" type="pres">
      <dgm:prSet presAssocID="{BBF0FBD8-2D6C-4E43-9B1F-75684B8F345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F615BC-9E2C-4BBA-9373-F08E35E654F2}" type="pres">
      <dgm:prSet presAssocID="{5AAAD9F1-3250-46F5-9867-2852B8D2BE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0753F2-92B2-45B3-B812-ABDBA61CECBA}" type="pres">
      <dgm:prSet presAssocID="{5AAAD9F1-3250-46F5-9867-2852B8D2BE0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D9E7FC6-E145-4633-B2BB-EACDDF270306}" type="presOf" srcId="{D617C590-7AC3-4463-9935-BE9557017C25}" destId="{B413BD26-4B74-4C4C-923C-2581B6954DE4}" srcOrd="0" destOrd="1" presId="urn:microsoft.com/office/officeart/2005/8/layout/vList2"/>
    <dgm:cxn modelId="{8C04D9A4-52CA-4DE4-AD92-D8A8AFD9F41D}" type="presOf" srcId="{2F63521F-9A7F-4167-A398-85521705956A}" destId="{9D8D96BE-3B00-48DD-8736-2033C309C618}" srcOrd="0" destOrd="0" presId="urn:microsoft.com/office/officeart/2005/8/layout/vList2"/>
    <dgm:cxn modelId="{4EEC2716-C1CB-4FDC-9640-275F784C3091}" type="presOf" srcId="{5AAAD9F1-3250-46F5-9867-2852B8D2BE01}" destId="{A2F615BC-9E2C-4BBA-9373-F08E35E654F2}" srcOrd="0" destOrd="0" presId="urn:microsoft.com/office/officeart/2005/8/layout/vList2"/>
    <dgm:cxn modelId="{8E88807D-0F4A-45F0-BBB6-51B80957960F}" type="presOf" srcId="{1633BD17-9289-42E5-AF9A-78E2E8140B3E}" destId="{B413BD26-4B74-4C4C-923C-2581B6954DE4}" srcOrd="0" destOrd="0" presId="urn:microsoft.com/office/officeart/2005/8/layout/vList2"/>
    <dgm:cxn modelId="{B14F340A-7737-4080-88C2-5227DD14D45D}" type="presOf" srcId="{6F56AAC6-31B9-4C90-9A87-2C95F21BCE0B}" destId="{980753F2-92B2-45B3-B812-ABDBA61CECBA}" srcOrd="0" destOrd="2" presId="urn:microsoft.com/office/officeart/2005/8/layout/vList2"/>
    <dgm:cxn modelId="{9148ECEF-A6D9-4F5C-AE43-A92ACFA97582}" srcId="{5AAAD9F1-3250-46F5-9867-2852B8D2BE01}" destId="{6F56AAC6-31B9-4C90-9A87-2C95F21BCE0B}" srcOrd="2" destOrd="0" parTransId="{75459274-0FFA-430C-9942-BBF925514F70}" sibTransId="{E31491B8-64E6-4525-99A8-1B1AD7C72815}"/>
    <dgm:cxn modelId="{D2CFB8F8-4775-4CBE-BBA6-CAFFB453D49B}" srcId="{5AAAD9F1-3250-46F5-9867-2852B8D2BE01}" destId="{BFB7F495-A823-4087-99F1-E51CADB91577}" srcOrd="1" destOrd="0" parTransId="{F5629668-A7EA-4D10-87B1-4BDA70BB43EA}" sibTransId="{C214220E-A247-4895-BD58-32432187EB32}"/>
    <dgm:cxn modelId="{D10B716C-5DDD-482F-86D1-17E8C87A109A}" type="presOf" srcId="{4C7C2B44-0173-43AD-B03A-8B55DF101B0B}" destId="{593BBE91-367B-468E-ABB0-AC0C87B767D9}" srcOrd="0" destOrd="0" presId="urn:microsoft.com/office/officeart/2005/8/layout/vList2"/>
    <dgm:cxn modelId="{9237BAB1-B704-4975-8F94-8903D6BC44BB}" srcId="{BBF0FBD8-2D6C-4E43-9B1F-75684B8F3454}" destId="{20E4F1F6-7EDB-4737-912A-E2B62B3A162C}" srcOrd="2" destOrd="0" parTransId="{BA4B6F63-1ABD-4B56-9413-101692755931}" sibTransId="{2592A675-7D9A-4FCD-BCCC-A7A5305E540C}"/>
    <dgm:cxn modelId="{1A53E35B-0C59-49A1-ACE7-DCD3AA394394}" srcId="{BBF0FBD8-2D6C-4E43-9B1F-75684B8F3454}" destId="{1633BD17-9289-42E5-AF9A-78E2E8140B3E}" srcOrd="0" destOrd="0" parTransId="{C557C1A0-02B7-4228-8394-D594DBD2D692}" sibTransId="{A821B188-6175-4037-874C-82E1182532A1}"/>
    <dgm:cxn modelId="{F7FAC233-669E-41EA-BA09-31D6BF063991}" srcId="{2F63521F-9A7F-4167-A398-85521705956A}" destId="{4C7C2B44-0173-43AD-B03A-8B55DF101B0B}" srcOrd="0" destOrd="0" parTransId="{AA9A6B45-2D27-4711-84F9-18F57468BAB1}" sibTransId="{BD8C6B86-25A3-4B7B-9E6E-892C49A3EE0F}"/>
    <dgm:cxn modelId="{277D6FE2-7AAA-408F-BF1D-4980511D609B}" type="presOf" srcId="{0AE5E7A4-EF35-4130-A0D8-3A1A2589F69E}" destId="{980753F2-92B2-45B3-B812-ABDBA61CECBA}" srcOrd="0" destOrd="0" presId="urn:microsoft.com/office/officeart/2005/8/layout/vList2"/>
    <dgm:cxn modelId="{633FC4B4-D0B2-444A-89F1-8F5A6A8C4A79}" srcId="{9460CF52-0DD8-43C4-979D-CBD92A1ADE3D}" destId="{5AAAD9F1-3250-46F5-9867-2852B8D2BE01}" srcOrd="2" destOrd="0" parTransId="{32CA80C1-6301-4705-AE19-6CF6F84B5ADE}" sibTransId="{A69F7DCD-BE37-4C8B-A0EA-344F3B9B59E0}"/>
    <dgm:cxn modelId="{EB0F0506-88A6-4A22-A34C-CFBCC56DBF8A}" srcId="{9460CF52-0DD8-43C4-979D-CBD92A1ADE3D}" destId="{2F63521F-9A7F-4167-A398-85521705956A}" srcOrd="0" destOrd="0" parTransId="{A76AD481-CCBB-4327-BAA7-9F0595E8B945}" sibTransId="{75528514-5414-4913-887F-218FAFA69D1C}"/>
    <dgm:cxn modelId="{C83525F1-5A0D-4E55-B54D-A2755503380A}" type="presOf" srcId="{BFB7F495-A823-4087-99F1-E51CADB91577}" destId="{980753F2-92B2-45B3-B812-ABDBA61CECBA}" srcOrd="0" destOrd="1" presId="urn:microsoft.com/office/officeart/2005/8/layout/vList2"/>
    <dgm:cxn modelId="{26737A73-D41B-43AF-85F5-5A51E09181C3}" type="presOf" srcId="{20E4F1F6-7EDB-4737-912A-E2B62B3A162C}" destId="{B413BD26-4B74-4C4C-923C-2581B6954DE4}" srcOrd="0" destOrd="2" presId="urn:microsoft.com/office/officeart/2005/8/layout/vList2"/>
    <dgm:cxn modelId="{91E924A0-A345-4FD2-8394-C9F1A64318B6}" srcId="{9460CF52-0DD8-43C4-979D-CBD92A1ADE3D}" destId="{BBF0FBD8-2D6C-4E43-9B1F-75684B8F3454}" srcOrd="1" destOrd="0" parTransId="{0361491C-8CB6-453F-9ED9-BD7F0A0B9E20}" sibTransId="{18C1F5A8-EA33-411C-971C-4639F9F2DAD3}"/>
    <dgm:cxn modelId="{387D8FB9-2DF9-4397-8CCA-5CA6BFD059FA}" type="presOf" srcId="{9460CF52-0DD8-43C4-979D-CBD92A1ADE3D}" destId="{67C7A78E-73BB-45FB-A7DE-50C1CA9A926F}" srcOrd="0" destOrd="0" presId="urn:microsoft.com/office/officeart/2005/8/layout/vList2"/>
    <dgm:cxn modelId="{CF672E29-9EA3-4166-94F7-A58AA64E8A70}" type="presOf" srcId="{BBF0FBD8-2D6C-4E43-9B1F-75684B8F3454}" destId="{DE4E70A4-6339-4329-AAAB-AEE50AE9A90E}" srcOrd="0" destOrd="0" presId="urn:microsoft.com/office/officeart/2005/8/layout/vList2"/>
    <dgm:cxn modelId="{1F0AE009-C089-4666-8079-B1D9CC6C8F29}" srcId="{BBF0FBD8-2D6C-4E43-9B1F-75684B8F3454}" destId="{D617C590-7AC3-4463-9935-BE9557017C25}" srcOrd="1" destOrd="0" parTransId="{CD28FFF2-7770-4940-9FB6-4EC51A79D404}" sibTransId="{38336FD1-5BA3-460B-9F4A-4E377911E7FE}"/>
    <dgm:cxn modelId="{C602EA41-6B48-430C-9338-648F64EB07EE}" srcId="{5AAAD9F1-3250-46F5-9867-2852B8D2BE01}" destId="{0AE5E7A4-EF35-4130-A0D8-3A1A2589F69E}" srcOrd="0" destOrd="0" parTransId="{A5A6276F-A22E-46AE-8B50-7F4168BB0BE4}" sibTransId="{EC27F3F5-CDDD-4E9B-A4FE-09CBD64C3E56}"/>
    <dgm:cxn modelId="{60329AB1-7AD0-4C18-A336-8F83B40FEE47}" type="presParOf" srcId="{67C7A78E-73BB-45FB-A7DE-50C1CA9A926F}" destId="{9D8D96BE-3B00-48DD-8736-2033C309C618}" srcOrd="0" destOrd="0" presId="urn:microsoft.com/office/officeart/2005/8/layout/vList2"/>
    <dgm:cxn modelId="{EA30CCFB-2A7D-416E-9C48-26BC422BA2FC}" type="presParOf" srcId="{67C7A78E-73BB-45FB-A7DE-50C1CA9A926F}" destId="{593BBE91-367B-468E-ABB0-AC0C87B767D9}" srcOrd="1" destOrd="0" presId="urn:microsoft.com/office/officeart/2005/8/layout/vList2"/>
    <dgm:cxn modelId="{FF7D0C9F-3967-45A1-8BF9-A38E278772A8}" type="presParOf" srcId="{67C7A78E-73BB-45FB-A7DE-50C1CA9A926F}" destId="{DE4E70A4-6339-4329-AAAB-AEE50AE9A90E}" srcOrd="2" destOrd="0" presId="urn:microsoft.com/office/officeart/2005/8/layout/vList2"/>
    <dgm:cxn modelId="{337B99CB-80F0-413E-9E42-82C257BB3FFD}" type="presParOf" srcId="{67C7A78E-73BB-45FB-A7DE-50C1CA9A926F}" destId="{B413BD26-4B74-4C4C-923C-2581B6954DE4}" srcOrd="3" destOrd="0" presId="urn:microsoft.com/office/officeart/2005/8/layout/vList2"/>
    <dgm:cxn modelId="{9277E1F2-C5DB-48DD-9581-A5CADF33B0E7}" type="presParOf" srcId="{67C7A78E-73BB-45FB-A7DE-50C1CA9A926F}" destId="{A2F615BC-9E2C-4BBA-9373-F08E35E654F2}" srcOrd="4" destOrd="0" presId="urn:microsoft.com/office/officeart/2005/8/layout/vList2"/>
    <dgm:cxn modelId="{21A9E818-BD2F-45BF-9632-AFBEB8E7E5E9}" type="presParOf" srcId="{67C7A78E-73BB-45FB-A7DE-50C1CA9A926F}" destId="{980753F2-92B2-45B3-B812-ABDBA61CEC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5D59AD-096D-4DDF-B305-704539A545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C14CA39-649B-4739-9954-7D291982988A}">
      <dgm:prSet/>
      <dgm:spPr/>
      <dgm:t>
        <a:bodyPr/>
        <a:lstStyle/>
        <a:p>
          <a:pPr rtl="0"/>
          <a:r>
            <a:rPr lang="en-US" smtClean="0"/>
            <a:t>T – Piece</a:t>
          </a:r>
          <a:endParaRPr lang="en-IN"/>
        </a:p>
      </dgm:t>
    </dgm:pt>
    <dgm:pt modelId="{1EBF0A7A-69BA-467C-A141-127AEEF0569B}" type="parTrans" cxnId="{A1EB62E4-09EF-48CE-8B7F-FB7F0D2CF606}">
      <dgm:prSet/>
      <dgm:spPr/>
      <dgm:t>
        <a:bodyPr/>
        <a:lstStyle/>
        <a:p>
          <a:endParaRPr lang="en-IN"/>
        </a:p>
      </dgm:t>
    </dgm:pt>
    <dgm:pt modelId="{1F6AF914-35F8-487A-9E67-A62CFD921AA6}" type="sibTrans" cxnId="{A1EB62E4-09EF-48CE-8B7F-FB7F0D2CF606}">
      <dgm:prSet/>
      <dgm:spPr/>
      <dgm:t>
        <a:bodyPr/>
        <a:lstStyle/>
        <a:p>
          <a:endParaRPr lang="en-IN"/>
        </a:p>
      </dgm:t>
    </dgm:pt>
    <dgm:pt modelId="{E3B3CE3C-006D-4534-8E6B-304017BEDE12}">
      <dgm:prSet/>
      <dgm:spPr/>
      <dgm:t>
        <a:bodyPr/>
        <a:lstStyle/>
        <a:p>
          <a:pPr rtl="0"/>
          <a:r>
            <a:rPr lang="en-US" smtClean="0"/>
            <a:t>Patient solely responsible for initiation and work of breathing  </a:t>
          </a:r>
          <a:endParaRPr lang="en-IN"/>
        </a:p>
      </dgm:t>
    </dgm:pt>
    <dgm:pt modelId="{A74BA99D-9210-4409-A24B-DD55287AD6DB}" type="parTrans" cxnId="{8E6C58FD-8963-43F3-8D3A-E921B2D63617}">
      <dgm:prSet/>
      <dgm:spPr/>
      <dgm:t>
        <a:bodyPr/>
        <a:lstStyle/>
        <a:p>
          <a:endParaRPr lang="en-IN"/>
        </a:p>
      </dgm:t>
    </dgm:pt>
    <dgm:pt modelId="{70376240-5201-49A6-B8CC-726886664A58}" type="sibTrans" cxnId="{8E6C58FD-8963-43F3-8D3A-E921B2D63617}">
      <dgm:prSet/>
      <dgm:spPr/>
      <dgm:t>
        <a:bodyPr/>
        <a:lstStyle/>
        <a:p>
          <a:endParaRPr lang="en-IN"/>
        </a:p>
      </dgm:t>
    </dgm:pt>
    <dgm:pt modelId="{D3265780-5AA9-4302-8437-A2191FAC8CB6}">
      <dgm:prSet/>
      <dgm:spPr/>
      <dgm:t>
        <a:bodyPr/>
        <a:lstStyle/>
        <a:p>
          <a:pPr rtl="0"/>
          <a:r>
            <a:rPr lang="en-US" smtClean="0"/>
            <a:t>Suitable for patients on ventilation for &lt; 3-7 days</a:t>
          </a:r>
          <a:endParaRPr lang="en-IN"/>
        </a:p>
      </dgm:t>
    </dgm:pt>
    <dgm:pt modelId="{DD67746C-35A3-46A7-9A9A-84F87D79ED70}" type="parTrans" cxnId="{11FBEE0A-67B3-4080-8F66-F5EC8934660F}">
      <dgm:prSet/>
      <dgm:spPr/>
      <dgm:t>
        <a:bodyPr/>
        <a:lstStyle/>
        <a:p>
          <a:endParaRPr lang="en-IN"/>
        </a:p>
      </dgm:t>
    </dgm:pt>
    <dgm:pt modelId="{84A0CE3A-FEE6-435E-8A56-1498E5259723}" type="sibTrans" cxnId="{11FBEE0A-67B3-4080-8F66-F5EC8934660F}">
      <dgm:prSet/>
      <dgm:spPr/>
      <dgm:t>
        <a:bodyPr/>
        <a:lstStyle/>
        <a:p>
          <a:endParaRPr lang="en-IN"/>
        </a:p>
      </dgm:t>
    </dgm:pt>
    <dgm:pt modelId="{32AF3D22-403A-4C0C-90E4-4B61E5E5D63F}">
      <dgm:prSet/>
      <dgm:spPr/>
      <dgm:t>
        <a:bodyPr/>
        <a:lstStyle/>
        <a:p>
          <a:pPr rtl="0"/>
          <a:r>
            <a:rPr lang="en-US" dirty="0" err="1" smtClean="0"/>
            <a:t>ABG</a:t>
          </a:r>
          <a:r>
            <a:rPr lang="en-US" dirty="0" smtClean="0"/>
            <a:t> 30 </a:t>
          </a:r>
          <a:r>
            <a:rPr lang="en-US" dirty="0" err="1" smtClean="0"/>
            <a:t>mins</a:t>
          </a:r>
          <a:r>
            <a:rPr lang="en-US" dirty="0" smtClean="0"/>
            <a:t> and 2 hours after trial</a:t>
          </a:r>
          <a:endParaRPr lang="en-IN" dirty="0"/>
        </a:p>
      </dgm:t>
    </dgm:pt>
    <dgm:pt modelId="{90467CA4-50F1-4729-938C-749BA2592444}" type="parTrans" cxnId="{57C9CB0C-9A31-41B1-9B37-6D1E2D36124B}">
      <dgm:prSet/>
      <dgm:spPr/>
      <dgm:t>
        <a:bodyPr/>
        <a:lstStyle/>
        <a:p>
          <a:endParaRPr lang="en-IN"/>
        </a:p>
      </dgm:t>
    </dgm:pt>
    <dgm:pt modelId="{95CF0D8B-FDAC-4352-9439-D45A6F0C2A30}" type="sibTrans" cxnId="{57C9CB0C-9A31-41B1-9B37-6D1E2D36124B}">
      <dgm:prSet/>
      <dgm:spPr/>
      <dgm:t>
        <a:bodyPr/>
        <a:lstStyle/>
        <a:p>
          <a:endParaRPr lang="en-IN"/>
        </a:p>
      </dgm:t>
    </dgm:pt>
    <dgm:pt modelId="{CBDB1739-68B6-4E91-B3B9-F7361BDFBA7A}">
      <dgm:prSet/>
      <dgm:spPr/>
      <dgm:t>
        <a:bodyPr/>
        <a:lstStyle/>
        <a:p>
          <a:pPr rtl="0"/>
          <a:r>
            <a:rPr lang="en-US" smtClean="0"/>
            <a:t>pH ≥ 7.3 and increase  in Pa CO</a:t>
          </a:r>
          <a:r>
            <a:rPr lang="en-US" baseline="-25000" smtClean="0"/>
            <a:t>2</a:t>
          </a:r>
          <a:r>
            <a:rPr lang="en-US" smtClean="0"/>
            <a:t> not &gt; 5 mm Hg → extubate </a:t>
          </a:r>
          <a:endParaRPr lang="en-IN"/>
        </a:p>
      </dgm:t>
    </dgm:pt>
    <dgm:pt modelId="{92EDE613-FC7B-4ECF-A840-27BC9AB7EA8C}" type="parTrans" cxnId="{977139ED-047B-45DF-A4B5-C60B755ACFF0}">
      <dgm:prSet/>
      <dgm:spPr/>
      <dgm:t>
        <a:bodyPr/>
        <a:lstStyle/>
        <a:p>
          <a:endParaRPr lang="en-IN"/>
        </a:p>
      </dgm:t>
    </dgm:pt>
    <dgm:pt modelId="{C1CD77C0-C4A7-4D93-AAAB-9EABA47BB720}" type="sibTrans" cxnId="{977139ED-047B-45DF-A4B5-C60B755ACFF0}">
      <dgm:prSet/>
      <dgm:spPr/>
      <dgm:t>
        <a:bodyPr/>
        <a:lstStyle/>
        <a:p>
          <a:endParaRPr lang="en-IN"/>
        </a:p>
      </dgm:t>
    </dgm:pt>
    <dgm:pt modelId="{926D842D-5839-4836-BE2D-C304DEC1D12B}">
      <dgm:prSet/>
      <dgm:spPr/>
      <dgm:t>
        <a:bodyPr/>
        <a:lstStyle/>
        <a:p>
          <a:pPr rtl="0"/>
          <a:r>
            <a:rPr lang="en-US" smtClean="0"/>
            <a:t>CPAP</a:t>
          </a:r>
          <a:endParaRPr lang="en-IN"/>
        </a:p>
      </dgm:t>
    </dgm:pt>
    <dgm:pt modelId="{867DA88F-C68E-4CCC-A9FE-57AC1A743526}" type="parTrans" cxnId="{54447620-7C9F-4C6B-AC3C-DD878EE9C950}">
      <dgm:prSet/>
      <dgm:spPr/>
      <dgm:t>
        <a:bodyPr/>
        <a:lstStyle/>
        <a:p>
          <a:endParaRPr lang="en-IN"/>
        </a:p>
      </dgm:t>
    </dgm:pt>
    <dgm:pt modelId="{99F72227-E0FA-4EFC-AE93-CAB9AF099A80}" type="sibTrans" cxnId="{54447620-7C9F-4C6B-AC3C-DD878EE9C950}">
      <dgm:prSet/>
      <dgm:spPr/>
      <dgm:t>
        <a:bodyPr/>
        <a:lstStyle/>
        <a:p>
          <a:endParaRPr lang="en-IN"/>
        </a:p>
      </dgm:t>
    </dgm:pt>
    <dgm:pt modelId="{03FC64A1-BB3B-4605-8E6C-368E001B54F2}">
      <dgm:prSet/>
      <dgm:spPr/>
      <dgm:t>
        <a:bodyPr/>
        <a:lstStyle/>
        <a:p>
          <a:pPr rtl="0"/>
          <a:r>
            <a:rPr lang="en-US" smtClean="0"/>
            <a:t>SIMV </a:t>
          </a:r>
          <a:endParaRPr lang="en-IN"/>
        </a:p>
      </dgm:t>
    </dgm:pt>
    <dgm:pt modelId="{C31DE317-8CDE-4C8D-8B3C-BE52557208D6}" type="parTrans" cxnId="{1DEC47F9-8B86-48C4-9AC0-ED2AB07A055C}">
      <dgm:prSet/>
      <dgm:spPr/>
      <dgm:t>
        <a:bodyPr/>
        <a:lstStyle/>
        <a:p>
          <a:endParaRPr lang="en-IN"/>
        </a:p>
      </dgm:t>
    </dgm:pt>
    <dgm:pt modelId="{5C6F25DB-0C3F-4027-8911-082BDE78C56A}" type="sibTrans" cxnId="{1DEC47F9-8B86-48C4-9AC0-ED2AB07A055C}">
      <dgm:prSet/>
      <dgm:spPr/>
      <dgm:t>
        <a:bodyPr/>
        <a:lstStyle/>
        <a:p>
          <a:endParaRPr lang="en-IN"/>
        </a:p>
      </dgm:t>
    </dgm:pt>
    <dgm:pt modelId="{2893A927-536C-4E36-8EE4-4EF394AD0D54}">
      <dgm:prSet/>
      <dgm:spPr/>
      <dgm:t>
        <a:bodyPr/>
        <a:lstStyle/>
        <a:p>
          <a:pPr rtl="0"/>
          <a:r>
            <a:rPr lang="en-US" dirty="0" smtClean="0"/>
            <a:t>Reduce rate @ 2 breaths /min every 2 </a:t>
          </a:r>
          <a:r>
            <a:rPr lang="en-US" dirty="0" err="1" smtClean="0"/>
            <a:t>hrs</a:t>
          </a:r>
          <a:r>
            <a:rPr lang="en-US" dirty="0" smtClean="0"/>
            <a:t>  up to 4 breaths /min → T piece</a:t>
          </a:r>
          <a:endParaRPr lang="en-IN" dirty="0"/>
        </a:p>
      </dgm:t>
    </dgm:pt>
    <dgm:pt modelId="{72A825A7-04B1-4EFE-ADB7-A46D974F78AB}" type="parTrans" cxnId="{633CE32E-6C05-4282-952C-170106B3E11C}">
      <dgm:prSet/>
      <dgm:spPr/>
      <dgm:t>
        <a:bodyPr/>
        <a:lstStyle/>
        <a:p>
          <a:endParaRPr lang="en-IN"/>
        </a:p>
      </dgm:t>
    </dgm:pt>
    <dgm:pt modelId="{83069BEC-65A4-46EA-83B8-F8B80F6B7656}" type="sibTrans" cxnId="{633CE32E-6C05-4282-952C-170106B3E11C}">
      <dgm:prSet/>
      <dgm:spPr/>
      <dgm:t>
        <a:bodyPr/>
        <a:lstStyle/>
        <a:p>
          <a:endParaRPr lang="en-IN"/>
        </a:p>
      </dgm:t>
    </dgm:pt>
    <dgm:pt modelId="{7E1B62FB-B58F-488C-BDDB-0B8E3023996C}">
      <dgm:prSet/>
      <dgm:spPr/>
      <dgm:t>
        <a:bodyPr/>
        <a:lstStyle/>
        <a:p>
          <a:pPr rtl="0"/>
          <a:r>
            <a:rPr lang="en-US" smtClean="0"/>
            <a:t>PSV</a:t>
          </a:r>
          <a:endParaRPr lang="en-IN"/>
        </a:p>
      </dgm:t>
    </dgm:pt>
    <dgm:pt modelId="{A668A5CD-E7B1-4039-9729-58F8FCF5254C}" type="parTrans" cxnId="{AC4D47D0-7FB7-4B36-BCE9-86087B1AFA93}">
      <dgm:prSet/>
      <dgm:spPr/>
      <dgm:t>
        <a:bodyPr/>
        <a:lstStyle/>
        <a:p>
          <a:endParaRPr lang="en-IN"/>
        </a:p>
      </dgm:t>
    </dgm:pt>
    <dgm:pt modelId="{0A9A57E7-A902-4090-ABAE-7068BEDDB5ED}" type="sibTrans" cxnId="{AC4D47D0-7FB7-4B36-BCE9-86087B1AFA93}">
      <dgm:prSet/>
      <dgm:spPr/>
      <dgm:t>
        <a:bodyPr/>
        <a:lstStyle/>
        <a:p>
          <a:endParaRPr lang="en-IN"/>
        </a:p>
      </dgm:t>
    </dgm:pt>
    <dgm:pt modelId="{66FC3EDC-3815-4FD0-B3EC-8B6A01BD8D10}" type="pres">
      <dgm:prSet presAssocID="{BD5D59AD-096D-4DDF-B305-704539A545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A283A7-CFD3-4787-881A-30D92C29C37C}" type="pres">
      <dgm:prSet presAssocID="{1C14CA39-649B-4739-9954-7D29198298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D40796-7836-442B-86A7-4601AADFF913}" type="pres">
      <dgm:prSet presAssocID="{1C14CA39-649B-4739-9954-7D29198298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6101E2-21D2-405D-9549-C78D7B6B8F6B}" type="pres">
      <dgm:prSet presAssocID="{926D842D-5839-4836-BE2D-C304DEC1D1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EC999C-7A29-4A6A-91A4-AC3C7740E5FE}" type="pres">
      <dgm:prSet presAssocID="{99F72227-E0FA-4EFC-AE93-CAB9AF099A80}" presName="spacer" presStyleCnt="0"/>
      <dgm:spPr/>
    </dgm:pt>
    <dgm:pt modelId="{3A242FCC-8B32-42C5-A508-C79644EC3E57}" type="pres">
      <dgm:prSet presAssocID="{03FC64A1-BB3B-4605-8E6C-368E001B54F2}" presName="parentText" presStyleLbl="node1" presStyleIdx="2" presStyleCnt="4" custLinFactNeighborY="597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C9D114-8C5D-42CF-8184-69A148C2F303}" type="pres">
      <dgm:prSet presAssocID="{03FC64A1-BB3B-4605-8E6C-368E001B54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77DF85-0D6B-4618-A450-F636B79A89A7}" type="pres">
      <dgm:prSet presAssocID="{7E1B62FB-B58F-488C-BDDB-0B8E302399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DEC47F9-8B86-48C4-9AC0-ED2AB07A055C}" srcId="{BD5D59AD-096D-4DDF-B305-704539A54545}" destId="{03FC64A1-BB3B-4605-8E6C-368E001B54F2}" srcOrd="2" destOrd="0" parTransId="{C31DE317-8CDE-4C8D-8B3C-BE52557208D6}" sibTransId="{5C6F25DB-0C3F-4027-8911-082BDE78C56A}"/>
    <dgm:cxn modelId="{F55C8C6F-DFC8-40CB-A4D1-34063950EBD0}" type="presOf" srcId="{03FC64A1-BB3B-4605-8E6C-368E001B54F2}" destId="{3A242FCC-8B32-42C5-A508-C79644EC3E57}" srcOrd="0" destOrd="0" presId="urn:microsoft.com/office/officeart/2005/8/layout/vList2"/>
    <dgm:cxn modelId="{AC0B86B8-61C1-44B6-8E7B-D2675965E02A}" type="presOf" srcId="{2893A927-536C-4E36-8EE4-4EF394AD0D54}" destId="{F9C9D114-8C5D-42CF-8184-69A148C2F303}" srcOrd="0" destOrd="0" presId="urn:microsoft.com/office/officeart/2005/8/layout/vList2"/>
    <dgm:cxn modelId="{01D939D2-80DB-4D2E-AB28-9FA21312F1B1}" type="presOf" srcId="{CBDB1739-68B6-4E91-B3B9-F7361BDFBA7A}" destId="{D5D40796-7836-442B-86A7-4601AADFF913}" srcOrd="0" destOrd="3" presId="urn:microsoft.com/office/officeart/2005/8/layout/vList2"/>
    <dgm:cxn modelId="{977139ED-047B-45DF-A4B5-C60B755ACFF0}" srcId="{32AF3D22-403A-4C0C-90E4-4B61E5E5D63F}" destId="{CBDB1739-68B6-4E91-B3B9-F7361BDFBA7A}" srcOrd="0" destOrd="0" parTransId="{92EDE613-FC7B-4ECF-A840-27BC9AB7EA8C}" sibTransId="{C1CD77C0-C4A7-4D93-AAAB-9EABA47BB720}"/>
    <dgm:cxn modelId="{11FBEE0A-67B3-4080-8F66-F5EC8934660F}" srcId="{1C14CA39-649B-4739-9954-7D291982988A}" destId="{D3265780-5AA9-4302-8437-A2191FAC8CB6}" srcOrd="1" destOrd="0" parTransId="{DD67746C-35A3-46A7-9A9A-84F87D79ED70}" sibTransId="{84A0CE3A-FEE6-435E-8A56-1498E5259723}"/>
    <dgm:cxn modelId="{9066D3EB-E982-4D5C-95B1-0C0B08D22A19}" type="presOf" srcId="{1C14CA39-649B-4739-9954-7D291982988A}" destId="{0CA283A7-CFD3-4787-881A-30D92C29C37C}" srcOrd="0" destOrd="0" presId="urn:microsoft.com/office/officeart/2005/8/layout/vList2"/>
    <dgm:cxn modelId="{57C9CB0C-9A31-41B1-9B37-6D1E2D36124B}" srcId="{1C14CA39-649B-4739-9954-7D291982988A}" destId="{32AF3D22-403A-4C0C-90E4-4B61E5E5D63F}" srcOrd="2" destOrd="0" parTransId="{90467CA4-50F1-4729-938C-749BA2592444}" sibTransId="{95CF0D8B-FDAC-4352-9439-D45A6F0C2A30}"/>
    <dgm:cxn modelId="{8E6C58FD-8963-43F3-8D3A-E921B2D63617}" srcId="{1C14CA39-649B-4739-9954-7D291982988A}" destId="{E3B3CE3C-006D-4534-8E6B-304017BEDE12}" srcOrd="0" destOrd="0" parTransId="{A74BA99D-9210-4409-A24B-DD55287AD6DB}" sibTransId="{70376240-5201-49A6-B8CC-726886664A58}"/>
    <dgm:cxn modelId="{05DAAA82-F26B-4954-8D92-54135A507999}" type="presOf" srcId="{7E1B62FB-B58F-488C-BDDB-0B8E3023996C}" destId="{5677DF85-0D6B-4618-A450-F636B79A89A7}" srcOrd="0" destOrd="0" presId="urn:microsoft.com/office/officeart/2005/8/layout/vList2"/>
    <dgm:cxn modelId="{A1EB62E4-09EF-48CE-8B7F-FB7F0D2CF606}" srcId="{BD5D59AD-096D-4DDF-B305-704539A54545}" destId="{1C14CA39-649B-4739-9954-7D291982988A}" srcOrd="0" destOrd="0" parTransId="{1EBF0A7A-69BA-467C-A141-127AEEF0569B}" sibTransId="{1F6AF914-35F8-487A-9E67-A62CFD921AA6}"/>
    <dgm:cxn modelId="{633CE32E-6C05-4282-952C-170106B3E11C}" srcId="{03FC64A1-BB3B-4605-8E6C-368E001B54F2}" destId="{2893A927-536C-4E36-8EE4-4EF394AD0D54}" srcOrd="0" destOrd="0" parTransId="{72A825A7-04B1-4EFE-ADB7-A46D974F78AB}" sibTransId="{83069BEC-65A4-46EA-83B8-F8B80F6B7656}"/>
    <dgm:cxn modelId="{50DD6015-2B04-44CD-97C8-64733D673907}" type="presOf" srcId="{926D842D-5839-4836-BE2D-C304DEC1D12B}" destId="{1E6101E2-21D2-405D-9549-C78D7B6B8F6B}" srcOrd="0" destOrd="0" presId="urn:microsoft.com/office/officeart/2005/8/layout/vList2"/>
    <dgm:cxn modelId="{AC4D47D0-7FB7-4B36-BCE9-86087B1AFA93}" srcId="{BD5D59AD-096D-4DDF-B305-704539A54545}" destId="{7E1B62FB-B58F-488C-BDDB-0B8E3023996C}" srcOrd="3" destOrd="0" parTransId="{A668A5CD-E7B1-4039-9729-58F8FCF5254C}" sibTransId="{0A9A57E7-A902-4090-ABAE-7068BEDDB5ED}"/>
    <dgm:cxn modelId="{29F24B90-B086-4F48-ABB5-AE5A9426A6C1}" type="presOf" srcId="{E3B3CE3C-006D-4534-8E6B-304017BEDE12}" destId="{D5D40796-7836-442B-86A7-4601AADFF913}" srcOrd="0" destOrd="0" presId="urn:microsoft.com/office/officeart/2005/8/layout/vList2"/>
    <dgm:cxn modelId="{434B2BE2-F2B6-4562-96D4-1A2001D9CBE3}" type="presOf" srcId="{32AF3D22-403A-4C0C-90E4-4B61E5E5D63F}" destId="{D5D40796-7836-442B-86A7-4601AADFF913}" srcOrd="0" destOrd="2" presId="urn:microsoft.com/office/officeart/2005/8/layout/vList2"/>
    <dgm:cxn modelId="{B870E58D-3C77-4A31-9C6C-B13BC676EB4A}" type="presOf" srcId="{BD5D59AD-096D-4DDF-B305-704539A54545}" destId="{66FC3EDC-3815-4FD0-B3EC-8B6A01BD8D10}" srcOrd="0" destOrd="0" presId="urn:microsoft.com/office/officeart/2005/8/layout/vList2"/>
    <dgm:cxn modelId="{98EF1221-4344-49FC-A207-B03292F18A48}" type="presOf" srcId="{D3265780-5AA9-4302-8437-A2191FAC8CB6}" destId="{D5D40796-7836-442B-86A7-4601AADFF913}" srcOrd="0" destOrd="1" presId="urn:microsoft.com/office/officeart/2005/8/layout/vList2"/>
    <dgm:cxn modelId="{54447620-7C9F-4C6B-AC3C-DD878EE9C950}" srcId="{BD5D59AD-096D-4DDF-B305-704539A54545}" destId="{926D842D-5839-4836-BE2D-C304DEC1D12B}" srcOrd="1" destOrd="0" parTransId="{867DA88F-C68E-4CCC-A9FE-57AC1A743526}" sibTransId="{99F72227-E0FA-4EFC-AE93-CAB9AF099A80}"/>
    <dgm:cxn modelId="{C4C13DAD-3768-4E98-B036-9D5129BC5DA2}" type="presParOf" srcId="{66FC3EDC-3815-4FD0-B3EC-8B6A01BD8D10}" destId="{0CA283A7-CFD3-4787-881A-30D92C29C37C}" srcOrd="0" destOrd="0" presId="urn:microsoft.com/office/officeart/2005/8/layout/vList2"/>
    <dgm:cxn modelId="{C715E8BD-93FB-4829-97B4-EE58E62338F8}" type="presParOf" srcId="{66FC3EDC-3815-4FD0-B3EC-8B6A01BD8D10}" destId="{D5D40796-7836-442B-86A7-4601AADFF913}" srcOrd="1" destOrd="0" presId="urn:microsoft.com/office/officeart/2005/8/layout/vList2"/>
    <dgm:cxn modelId="{917CBAB2-8B4D-496A-A969-92BD7E6E8708}" type="presParOf" srcId="{66FC3EDC-3815-4FD0-B3EC-8B6A01BD8D10}" destId="{1E6101E2-21D2-405D-9549-C78D7B6B8F6B}" srcOrd="2" destOrd="0" presId="urn:microsoft.com/office/officeart/2005/8/layout/vList2"/>
    <dgm:cxn modelId="{D82F41D3-B29E-4BB6-9301-A69928AD48EC}" type="presParOf" srcId="{66FC3EDC-3815-4FD0-B3EC-8B6A01BD8D10}" destId="{90EC999C-7A29-4A6A-91A4-AC3C7740E5FE}" srcOrd="3" destOrd="0" presId="urn:microsoft.com/office/officeart/2005/8/layout/vList2"/>
    <dgm:cxn modelId="{3CDD5085-5AB4-4A7D-BD49-AFBE621DB8C5}" type="presParOf" srcId="{66FC3EDC-3815-4FD0-B3EC-8B6A01BD8D10}" destId="{3A242FCC-8B32-42C5-A508-C79644EC3E57}" srcOrd="4" destOrd="0" presId="urn:microsoft.com/office/officeart/2005/8/layout/vList2"/>
    <dgm:cxn modelId="{F9666175-5981-4B2A-8367-701FE85823EA}" type="presParOf" srcId="{66FC3EDC-3815-4FD0-B3EC-8B6A01BD8D10}" destId="{F9C9D114-8C5D-42CF-8184-69A148C2F303}" srcOrd="5" destOrd="0" presId="urn:microsoft.com/office/officeart/2005/8/layout/vList2"/>
    <dgm:cxn modelId="{4CFD5949-BA1C-4C09-8FB4-050A8FCB81AB}" type="presParOf" srcId="{66FC3EDC-3815-4FD0-B3EC-8B6A01BD8D10}" destId="{5677DF85-0D6B-4618-A450-F636B79A89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E4CF41-9256-486A-91CA-39B8D720F883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0087DACF-E982-49EC-8DE2-1CEEE8EF099B}">
      <dgm:prSet/>
      <dgm:spPr/>
      <dgm:t>
        <a:bodyPr/>
        <a:lstStyle/>
        <a:p>
          <a:pPr rtl="0"/>
          <a:r>
            <a:rPr lang="en-US" b="1" dirty="0" smtClean="0"/>
            <a:t>Technical</a:t>
          </a:r>
          <a:r>
            <a:rPr lang="en-US" dirty="0" smtClean="0"/>
            <a:t> </a:t>
          </a:r>
          <a:endParaRPr lang="en-IN" dirty="0"/>
        </a:p>
      </dgm:t>
    </dgm:pt>
    <dgm:pt modelId="{B2CD376F-A9E3-478E-BFA1-A6E97837549E}" type="parTrans" cxnId="{66FFDE61-9521-42C4-8686-DC867E3509B9}">
      <dgm:prSet/>
      <dgm:spPr/>
      <dgm:t>
        <a:bodyPr/>
        <a:lstStyle/>
        <a:p>
          <a:endParaRPr lang="en-IN"/>
        </a:p>
      </dgm:t>
    </dgm:pt>
    <dgm:pt modelId="{F51BAF26-241E-47B8-A139-64104E17E597}" type="sibTrans" cxnId="{66FFDE61-9521-42C4-8686-DC867E3509B9}">
      <dgm:prSet/>
      <dgm:spPr/>
      <dgm:t>
        <a:bodyPr/>
        <a:lstStyle/>
        <a:p>
          <a:endParaRPr lang="en-IN"/>
        </a:p>
      </dgm:t>
    </dgm:pt>
    <dgm:pt modelId="{5184E581-F333-4ED3-BFDD-0BC56177E0E2}">
      <dgm:prSet/>
      <dgm:spPr/>
      <dgm:t>
        <a:bodyPr/>
        <a:lstStyle/>
        <a:p>
          <a:pPr rtl="0"/>
          <a:r>
            <a:rPr lang="en-US" smtClean="0"/>
            <a:t>Disconnection </a:t>
          </a:r>
          <a:endParaRPr lang="en-IN"/>
        </a:p>
      </dgm:t>
    </dgm:pt>
    <dgm:pt modelId="{9B9AB972-E02B-433F-B459-CF0AD4E49569}" type="parTrans" cxnId="{0DF007F2-2C62-4952-AA93-9FDE689C8A39}">
      <dgm:prSet/>
      <dgm:spPr/>
      <dgm:t>
        <a:bodyPr/>
        <a:lstStyle/>
        <a:p>
          <a:endParaRPr lang="en-IN"/>
        </a:p>
      </dgm:t>
    </dgm:pt>
    <dgm:pt modelId="{5A292B36-BB8B-496F-BF57-42EC0050A554}" type="sibTrans" cxnId="{0DF007F2-2C62-4952-AA93-9FDE689C8A39}">
      <dgm:prSet/>
      <dgm:spPr/>
      <dgm:t>
        <a:bodyPr/>
        <a:lstStyle/>
        <a:p>
          <a:endParaRPr lang="en-IN"/>
        </a:p>
      </dgm:t>
    </dgm:pt>
    <dgm:pt modelId="{6A42AFEF-A0AC-4A93-B900-B3E113578306}">
      <dgm:prSet/>
      <dgm:spPr/>
      <dgm:t>
        <a:bodyPr/>
        <a:lstStyle/>
        <a:p>
          <a:pPr rtl="0"/>
          <a:r>
            <a:rPr lang="en-US" smtClean="0"/>
            <a:t>Electronic malfunction </a:t>
          </a:r>
          <a:endParaRPr lang="en-IN"/>
        </a:p>
      </dgm:t>
    </dgm:pt>
    <dgm:pt modelId="{526E6CA5-E0AC-4768-BD2C-BB852463AFAE}" type="parTrans" cxnId="{B75E8F69-4A18-4848-9235-579FF0812CAD}">
      <dgm:prSet/>
      <dgm:spPr/>
      <dgm:t>
        <a:bodyPr/>
        <a:lstStyle/>
        <a:p>
          <a:endParaRPr lang="en-IN"/>
        </a:p>
      </dgm:t>
    </dgm:pt>
    <dgm:pt modelId="{C667A670-DC5E-44C1-AD7A-F2D34911E561}" type="sibTrans" cxnId="{B75E8F69-4A18-4848-9235-579FF0812CAD}">
      <dgm:prSet/>
      <dgm:spPr/>
      <dgm:t>
        <a:bodyPr/>
        <a:lstStyle/>
        <a:p>
          <a:endParaRPr lang="en-IN"/>
        </a:p>
      </dgm:t>
    </dgm:pt>
    <dgm:pt modelId="{D2F49B31-3936-4B89-9CC6-4AFC19167808}">
      <dgm:prSet/>
      <dgm:spPr/>
      <dgm:t>
        <a:bodyPr/>
        <a:lstStyle/>
        <a:p>
          <a:pPr rtl="0"/>
          <a:r>
            <a:rPr lang="en-US" dirty="0" smtClean="0"/>
            <a:t>Wrong settings </a:t>
          </a:r>
          <a:endParaRPr lang="en-IN" dirty="0"/>
        </a:p>
      </dgm:t>
    </dgm:pt>
    <dgm:pt modelId="{93C211A1-3419-464A-94D4-4A78D4CF8149}" type="parTrans" cxnId="{016A6968-0BB5-47BB-A1F2-C1F4E832F35E}">
      <dgm:prSet/>
      <dgm:spPr/>
      <dgm:t>
        <a:bodyPr/>
        <a:lstStyle/>
        <a:p>
          <a:endParaRPr lang="en-IN"/>
        </a:p>
      </dgm:t>
    </dgm:pt>
    <dgm:pt modelId="{48F984DB-D447-4B8E-8ED9-71DC75AE7CC8}" type="sibTrans" cxnId="{016A6968-0BB5-47BB-A1F2-C1F4E832F35E}">
      <dgm:prSet/>
      <dgm:spPr/>
      <dgm:t>
        <a:bodyPr/>
        <a:lstStyle/>
        <a:p>
          <a:endParaRPr lang="en-IN"/>
        </a:p>
      </dgm:t>
    </dgm:pt>
    <dgm:pt modelId="{CDB6DC05-AB9C-4BB3-A2A0-3780E22BEA79}">
      <dgm:prSet/>
      <dgm:spPr/>
      <dgm:t>
        <a:bodyPr/>
        <a:lstStyle/>
        <a:p>
          <a:pPr rtl="0"/>
          <a:r>
            <a:rPr lang="en-US" dirty="0" smtClean="0"/>
            <a:t>Bed side </a:t>
          </a:r>
          <a:r>
            <a:rPr lang="en-US" dirty="0" err="1" smtClean="0"/>
            <a:t>Ambu</a:t>
          </a:r>
          <a:r>
            <a:rPr lang="en-US" dirty="0" smtClean="0"/>
            <a:t> Bag to be ready at all times </a:t>
          </a:r>
          <a:endParaRPr lang="en-IN" dirty="0"/>
        </a:p>
      </dgm:t>
    </dgm:pt>
    <dgm:pt modelId="{EA3DADC7-CAC7-4124-BDA0-352D1FA2CA59}" type="parTrans" cxnId="{B397ACA4-8A79-4D54-B9E1-D67F9B51A0C5}">
      <dgm:prSet/>
      <dgm:spPr/>
      <dgm:t>
        <a:bodyPr/>
        <a:lstStyle/>
        <a:p>
          <a:endParaRPr lang="en-IN"/>
        </a:p>
      </dgm:t>
    </dgm:pt>
    <dgm:pt modelId="{B45A6A97-4795-4836-A785-CDC41EE4DE59}" type="sibTrans" cxnId="{B397ACA4-8A79-4D54-B9E1-D67F9B51A0C5}">
      <dgm:prSet/>
      <dgm:spPr/>
      <dgm:t>
        <a:bodyPr/>
        <a:lstStyle/>
        <a:p>
          <a:endParaRPr lang="en-IN"/>
        </a:p>
      </dgm:t>
    </dgm:pt>
    <dgm:pt modelId="{F042DB3C-40D7-436A-B3C3-EFEC95CDD199}">
      <dgm:prSet/>
      <dgm:spPr/>
      <dgm:t>
        <a:bodyPr/>
        <a:lstStyle/>
        <a:p>
          <a:pPr rtl="0"/>
          <a:r>
            <a:rPr lang="en-US" b="1" dirty="0" smtClean="0"/>
            <a:t>Hemodynamic</a:t>
          </a:r>
          <a:r>
            <a:rPr lang="en-US" dirty="0" smtClean="0"/>
            <a:t> </a:t>
          </a:r>
          <a:endParaRPr lang="en-IN" dirty="0"/>
        </a:p>
      </dgm:t>
    </dgm:pt>
    <dgm:pt modelId="{2ED7DAA3-CA40-4703-A4C8-5A915902E770}" type="parTrans" cxnId="{D570843A-70F9-44B2-B7D5-4D74DBD30205}">
      <dgm:prSet/>
      <dgm:spPr/>
      <dgm:t>
        <a:bodyPr/>
        <a:lstStyle/>
        <a:p>
          <a:endParaRPr lang="en-IN"/>
        </a:p>
      </dgm:t>
    </dgm:pt>
    <dgm:pt modelId="{2DFB1E74-7CD1-4283-BC91-8CC2EA871153}" type="sibTrans" cxnId="{D570843A-70F9-44B2-B7D5-4D74DBD30205}">
      <dgm:prSet/>
      <dgm:spPr/>
      <dgm:t>
        <a:bodyPr/>
        <a:lstStyle/>
        <a:p>
          <a:endParaRPr lang="en-IN"/>
        </a:p>
      </dgm:t>
    </dgm:pt>
    <dgm:pt modelId="{C1195F0B-98D3-48D3-9842-D335044C5589}">
      <dgm:prSet/>
      <dgm:spPr/>
      <dgm:t>
        <a:bodyPr/>
        <a:lstStyle/>
        <a:p>
          <a:pPr rtl="0"/>
          <a:r>
            <a:rPr lang="en-US" dirty="0" smtClean="0"/>
            <a:t>Hypotension</a:t>
          </a:r>
          <a:endParaRPr lang="en-IN" dirty="0"/>
        </a:p>
      </dgm:t>
    </dgm:pt>
    <dgm:pt modelId="{BC9DE2B9-A4E7-4AE9-8EF4-AE7402FC33B0}" type="parTrans" cxnId="{1FF3FFB9-F2AB-4FEE-AC2A-E4509C2C7B56}">
      <dgm:prSet/>
      <dgm:spPr/>
      <dgm:t>
        <a:bodyPr/>
        <a:lstStyle/>
        <a:p>
          <a:endParaRPr lang="en-IN"/>
        </a:p>
      </dgm:t>
    </dgm:pt>
    <dgm:pt modelId="{44F4C48F-2865-470F-A290-CF3BAE2CC332}" type="sibTrans" cxnId="{1FF3FFB9-F2AB-4FEE-AC2A-E4509C2C7B56}">
      <dgm:prSet/>
      <dgm:spPr/>
      <dgm:t>
        <a:bodyPr/>
        <a:lstStyle/>
        <a:p>
          <a:endParaRPr lang="en-IN"/>
        </a:p>
      </dgm:t>
    </dgm:pt>
    <dgm:pt modelId="{4F08B227-37DF-4D56-8B29-5CC7EAE50E03}">
      <dgm:prSet/>
      <dgm:spPr/>
      <dgm:t>
        <a:bodyPr/>
        <a:lstStyle/>
        <a:p>
          <a:pPr rtl="0"/>
          <a:r>
            <a:rPr lang="en-US" smtClean="0"/>
            <a:t>Rule out pneumothorax</a:t>
          </a:r>
          <a:endParaRPr lang="en-IN"/>
        </a:p>
      </dgm:t>
    </dgm:pt>
    <dgm:pt modelId="{543F75DB-FF15-4C38-A33E-67F5E983FEF1}" type="parTrans" cxnId="{9A5D7001-FF90-4069-A013-5D18D08B2A5D}">
      <dgm:prSet/>
      <dgm:spPr/>
      <dgm:t>
        <a:bodyPr/>
        <a:lstStyle/>
        <a:p>
          <a:endParaRPr lang="en-IN"/>
        </a:p>
      </dgm:t>
    </dgm:pt>
    <dgm:pt modelId="{DB88474A-21F7-4E56-AB48-41AF092395C2}" type="sibTrans" cxnId="{9A5D7001-FF90-4069-A013-5D18D08B2A5D}">
      <dgm:prSet/>
      <dgm:spPr/>
      <dgm:t>
        <a:bodyPr/>
        <a:lstStyle/>
        <a:p>
          <a:endParaRPr lang="en-IN"/>
        </a:p>
      </dgm:t>
    </dgm:pt>
    <dgm:pt modelId="{923E36AA-2B74-4727-BFE9-55066075BC35}">
      <dgm:prSet/>
      <dgm:spPr/>
      <dgm:t>
        <a:bodyPr/>
        <a:lstStyle/>
        <a:p>
          <a:pPr rtl="0"/>
          <a:r>
            <a:rPr lang="en-US" smtClean="0"/>
            <a:t>Responds to fluid bolus </a:t>
          </a:r>
          <a:endParaRPr lang="en-IN"/>
        </a:p>
      </dgm:t>
    </dgm:pt>
    <dgm:pt modelId="{1B69FBA8-7D24-4CDA-9C09-E2F66C4B4637}" type="parTrans" cxnId="{A2A41A1C-A5C8-48ED-A294-186814CDBD73}">
      <dgm:prSet/>
      <dgm:spPr/>
      <dgm:t>
        <a:bodyPr/>
        <a:lstStyle/>
        <a:p>
          <a:endParaRPr lang="en-IN"/>
        </a:p>
      </dgm:t>
    </dgm:pt>
    <dgm:pt modelId="{A428FD49-AA09-40CC-8D6C-ADA6C5699398}" type="sibTrans" cxnId="{A2A41A1C-A5C8-48ED-A294-186814CDBD73}">
      <dgm:prSet/>
      <dgm:spPr/>
      <dgm:t>
        <a:bodyPr/>
        <a:lstStyle/>
        <a:p>
          <a:endParaRPr lang="en-IN"/>
        </a:p>
      </dgm:t>
    </dgm:pt>
    <dgm:pt modelId="{47930964-D232-4609-92B8-9A7A2ECC0C4E}">
      <dgm:prSet/>
      <dgm:spPr/>
      <dgm:t>
        <a:bodyPr/>
        <a:lstStyle/>
        <a:p>
          <a:pPr rtl="0"/>
          <a:r>
            <a:rPr lang="en-US" smtClean="0"/>
            <a:t>Reduce PEEP/Tidal Volume</a:t>
          </a:r>
          <a:endParaRPr lang="en-IN"/>
        </a:p>
      </dgm:t>
    </dgm:pt>
    <dgm:pt modelId="{A13BA16A-422D-4B32-997B-225E4F4FD9F3}" type="parTrans" cxnId="{1A479E0D-1E15-4645-8D51-6273CCE2D597}">
      <dgm:prSet/>
      <dgm:spPr/>
      <dgm:t>
        <a:bodyPr/>
        <a:lstStyle/>
        <a:p>
          <a:endParaRPr lang="en-IN"/>
        </a:p>
      </dgm:t>
    </dgm:pt>
    <dgm:pt modelId="{AD541A5C-2835-4BCF-84E7-1A21A6B13BDE}" type="sibTrans" cxnId="{1A479E0D-1E15-4645-8D51-6273CCE2D597}">
      <dgm:prSet/>
      <dgm:spPr/>
      <dgm:t>
        <a:bodyPr/>
        <a:lstStyle/>
        <a:p>
          <a:endParaRPr lang="en-IN"/>
        </a:p>
      </dgm:t>
    </dgm:pt>
    <dgm:pt modelId="{7B61AE4E-4C76-4D7A-8130-7F9E40A53EAF}" type="pres">
      <dgm:prSet presAssocID="{D2E4CF41-9256-486A-91CA-39B8D720F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7200947-E9FD-4D24-B7E5-D68D1F3580B0}" type="pres">
      <dgm:prSet presAssocID="{0087DACF-E982-49EC-8DE2-1CEEE8EF099B}" presName="linNode" presStyleCnt="0"/>
      <dgm:spPr/>
      <dgm:t>
        <a:bodyPr/>
        <a:lstStyle/>
        <a:p>
          <a:endParaRPr lang="en-IN"/>
        </a:p>
      </dgm:t>
    </dgm:pt>
    <dgm:pt modelId="{CBC8B5E2-9E6F-444C-9926-CD343F51AFBE}" type="pres">
      <dgm:prSet presAssocID="{0087DACF-E982-49EC-8DE2-1CEEE8EF099B}" presName="parentText" presStyleLbl="node1" presStyleIdx="0" presStyleCnt="2" custScaleX="80041" custScaleY="7266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75E71C-230F-4A46-B195-667F45C2C9D9}" type="pres">
      <dgm:prSet presAssocID="{0087DACF-E982-49EC-8DE2-1CEEE8EF099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ECD096-DEF9-4F91-9B53-F624EDA94B92}" type="pres">
      <dgm:prSet presAssocID="{F51BAF26-241E-47B8-A139-64104E17E597}" presName="sp" presStyleCnt="0"/>
      <dgm:spPr/>
      <dgm:t>
        <a:bodyPr/>
        <a:lstStyle/>
        <a:p>
          <a:endParaRPr lang="en-IN"/>
        </a:p>
      </dgm:t>
    </dgm:pt>
    <dgm:pt modelId="{4F4D14A7-73CE-4653-A582-61CA9EEFCA77}" type="pres">
      <dgm:prSet presAssocID="{F042DB3C-40D7-436A-B3C3-EFEC95CDD199}" presName="linNode" presStyleCnt="0"/>
      <dgm:spPr/>
      <dgm:t>
        <a:bodyPr/>
        <a:lstStyle/>
        <a:p>
          <a:endParaRPr lang="en-IN"/>
        </a:p>
      </dgm:t>
    </dgm:pt>
    <dgm:pt modelId="{F0E69723-8E32-459E-8877-717C4C414D5B}" type="pres">
      <dgm:prSet presAssocID="{F042DB3C-40D7-436A-B3C3-EFEC95CDD199}" presName="parentText" presStyleLbl="node1" presStyleIdx="1" presStyleCnt="2" custScaleX="85185" custScaleY="6801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AF9765-0E71-48A1-AE1A-B45B53513001}" type="pres">
      <dgm:prSet presAssocID="{F042DB3C-40D7-436A-B3C3-EFEC95CDD19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570843A-70F9-44B2-B7D5-4D74DBD30205}" srcId="{D2E4CF41-9256-486A-91CA-39B8D720F883}" destId="{F042DB3C-40D7-436A-B3C3-EFEC95CDD199}" srcOrd="1" destOrd="0" parTransId="{2ED7DAA3-CA40-4703-A4C8-5A915902E770}" sibTransId="{2DFB1E74-7CD1-4283-BC91-8CC2EA871153}"/>
    <dgm:cxn modelId="{91B57BA8-7A59-4E7A-8B13-758653F6AB90}" type="presOf" srcId="{D2E4CF41-9256-486A-91CA-39B8D720F883}" destId="{7B61AE4E-4C76-4D7A-8130-7F9E40A53EAF}" srcOrd="0" destOrd="0" presId="urn:microsoft.com/office/officeart/2005/8/layout/vList5"/>
    <dgm:cxn modelId="{34F1BA01-7E99-46FC-B97E-5E8F9ABBFF68}" type="presOf" srcId="{C1195F0B-98D3-48D3-9842-D335044C5589}" destId="{64AF9765-0E71-48A1-AE1A-B45B53513001}" srcOrd="0" destOrd="0" presId="urn:microsoft.com/office/officeart/2005/8/layout/vList5"/>
    <dgm:cxn modelId="{0DF007F2-2C62-4952-AA93-9FDE689C8A39}" srcId="{0087DACF-E982-49EC-8DE2-1CEEE8EF099B}" destId="{5184E581-F333-4ED3-BFDD-0BC56177E0E2}" srcOrd="0" destOrd="0" parTransId="{9B9AB972-E02B-433F-B459-CF0AD4E49569}" sibTransId="{5A292B36-BB8B-496F-BF57-42EC0050A554}"/>
    <dgm:cxn modelId="{016A6968-0BB5-47BB-A1F2-C1F4E832F35E}" srcId="{0087DACF-E982-49EC-8DE2-1CEEE8EF099B}" destId="{D2F49B31-3936-4B89-9CC6-4AFC19167808}" srcOrd="2" destOrd="0" parTransId="{93C211A1-3419-464A-94D4-4A78D4CF8149}" sibTransId="{48F984DB-D447-4B8E-8ED9-71DC75AE7CC8}"/>
    <dgm:cxn modelId="{1FF3FFB9-F2AB-4FEE-AC2A-E4509C2C7B56}" srcId="{F042DB3C-40D7-436A-B3C3-EFEC95CDD199}" destId="{C1195F0B-98D3-48D3-9842-D335044C5589}" srcOrd="0" destOrd="0" parTransId="{BC9DE2B9-A4E7-4AE9-8EF4-AE7402FC33B0}" sibTransId="{44F4C48F-2865-470F-A290-CF3BAE2CC332}"/>
    <dgm:cxn modelId="{6ED24F2D-8AA4-4EB1-A437-BADCB29BC366}" type="presOf" srcId="{47930964-D232-4609-92B8-9A7A2ECC0C4E}" destId="{64AF9765-0E71-48A1-AE1A-B45B53513001}" srcOrd="0" destOrd="3" presId="urn:microsoft.com/office/officeart/2005/8/layout/vList5"/>
    <dgm:cxn modelId="{D7759847-BA90-4CCD-9E64-F8888D3DBFCF}" type="presOf" srcId="{0087DACF-E982-49EC-8DE2-1CEEE8EF099B}" destId="{CBC8B5E2-9E6F-444C-9926-CD343F51AFBE}" srcOrd="0" destOrd="0" presId="urn:microsoft.com/office/officeart/2005/8/layout/vList5"/>
    <dgm:cxn modelId="{B75E8F69-4A18-4848-9235-579FF0812CAD}" srcId="{0087DACF-E982-49EC-8DE2-1CEEE8EF099B}" destId="{6A42AFEF-A0AC-4A93-B900-B3E113578306}" srcOrd="1" destOrd="0" parTransId="{526E6CA5-E0AC-4768-BD2C-BB852463AFAE}" sibTransId="{C667A670-DC5E-44C1-AD7A-F2D34911E561}"/>
    <dgm:cxn modelId="{A2A41A1C-A5C8-48ED-A294-186814CDBD73}" srcId="{F042DB3C-40D7-436A-B3C3-EFEC95CDD199}" destId="{923E36AA-2B74-4727-BFE9-55066075BC35}" srcOrd="2" destOrd="0" parTransId="{1B69FBA8-7D24-4CDA-9C09-E2F66C4B4637}" sibTransId="{A428FD49-AA09-40CC-8D6C-ADA6C5699398}"/>
    <dgm:cxn modelId="{7E120166-6E64-4657-94FD-C38AEBF5204E}" type="presOf" srcId="{6A42AFEF-A0AC-4A93-B900-B3E113578306}" destId="{C975E71C-230F-4A46-B195-667F45C2C9D9}" srcOrd="0" destOrd="1" presId="urn:microsoft.com/office/officeart/2005/8/layout/vList5"/>
    <dgm:cxn modelId="{B397ACA4-8A79-4D54-B9E1-D67F9B51A0C5}" srcId="{0087DACF-E982-49EC-8DE2-1CEEE8EF099B}" destId="{CDB6DC05-AB9C-4BB3-A2A0-3780E22BEA79}" srcOrd="3" destOrd="0" parTransId="{EA3DADC7-CAC7-4124-BDA0-352D1FA2CA59}" sibTransId="{B45A6A97-4795-4836-A785-CDC41EE4DE59}"/>
    <dgm:cxn modelId="{4460CC78-6142-4215-84FB-9B11E0867385}" type="presOf" srcId="{4F08B227-37DF-4D56-8B29-5CC7EAE50E03}" destId="{64AF9765-0E71-48A1-AE1A-B45B53513001}" srcOrd="0" destOrd="1" presId="urn:microsoft.com/office/officeart/2005/8/layout/vList5"/>
    <dgm:cxn modelId="{23B23A0C-752A-4E34-A640-02897920FFB8}" type="presOf" srcId="{5184E581-F333-4ED3-BFDD-0BC56177E0E2}" destId="{C975E71C-230F-4A46-B195-667F45C2C9D9}" srcOrd="0" destOrd="0" presId="urn:microsoft.com/office/officeart/2005/8/layout/vList5"/>
    <dgm:cxn modelId="{A2778B07-6FA9-4C49-A2FA-91580EC29955}" type="presOf" srcId="{923E36AA-2B74-4727-BFE9-55066075BC35}" destId="{64AF9765-0E71-48A1-AE1A-B45B53513001}" srcOrd="0" destOrd="2" presId="urn:microsoft.com/office/officeart/2005/8/layout/vList5"/>
    <dgm:cxn modelId="{29EBB753-C54E-423B-AB3A-703BBC05592B}" type="presOf" srcId="{F042DB3C-40D7-436A-B3C3-EFEC95CDD199}" destId="{F0E69723-8E32-459E-8877-717C4C414D5B}" srcOrd="0" destOrd="0" presId="urn:microsoft.com/office/officeart/2005/8/layout/vList5"/>
    <dgm:cxn modelId="{66FFDE61-9521-42C4-8686-DC867E3509B9}" srcId="{D2E4CF41-9256-486A-91CA-39B8D720F883}" destId="{0087DACF-E982-49EC-8DE2-1CEEE8EF099B}" srcOrd="0" destOrd="0" parTransId="{B2CD376F-A9E3-478E-BFA1-A6E97837549E}" sibTransId="{F51BAF26-241E-47B8-A139-64104E17E597}"/>
    <dgm:cxn modelId="{1A479E0D-1E15-4645-8D51-6273CCE2D597}" srcId="{F042DB3C-40D7-436A-B3C3-EFEC95CDD199}" destId="{47930964-D232-4609-92B8-9A7A2ECC0C4E}" srcOrd="3" destOrd="0" parTransId="{A13BA16A-422D-4B32-997B-225E4F4FD9F3}" sibTransId="{AD541A5C-2835-4BCF-84E7-1A21A6B13BDE}"/>
    <dgm:cxn modelId="{38C56A77-602C-4B1E-8645-77DB30874F57}" type="presOf" srcId="{CDB6DC05-AB9C-4BB3-A2A0-3780E22BEA79}" destId="{C975E71C-230F-4A46-B195-667F45C2C9D9}" srcOrd="0" destOrd="3" presId="urn:microsoft.com/office/officeart/2005/8/layout/vList5"/>
    <dgm:cxn modelId="{9A5D7001-FF90-4069-A013-5D18D08B2A5D}" srcId="{F042DB3C-40D7-436A-B3C3-EFEC95CDD199}" destId="{4F08B227-37DF-4D56-8B29-5CC7EAE50E03}" srcOrd="1" destOrd="0" parTransId="{543F75DB-FF15-4C38-A33E-67F5E983FEF1}" sibTransId="{DB88474A-21F7-4E56-AB48-41AF092395C2}"/>
    <dgm:cxn modelId="{A43A45E1-4A19-4E9E-9DEE-29F8D04FDA12}" type="presOf" srcId="{D2F49B31-3936-4B89-9CC6-4AFC19167808}" destId="{C975E71C-230F-4A46-B195-667F45C2C9D9}" srcOrd="0" destOrd="2" presId="urn:microsoft.com/office/officeart/2005/8/layout/vList5"/>
    <dgm:cxn modelId="{30358D11-6805-4939-9BC4-1B81A3EBDA16}" type="presParOf" srcId="{7B61AE4E-4C76-4D7A-8130-7F9E40A53EAF}" destId="{37200947-E9FD-4D24-B7E5-D68D1F3580B0}" srcOrd="0" destOrd="0" presId="urn:microsoft.com/office/officeart/2005/8/layout/vList5"/>
    <dgm:cxn modelId="{4155D2CD-9352-45F0-9A16-7264DA1515B3}" type="presParOf" srcId="{37200947-E9FD-4D24-B7E5-D68D1F3580B0}" destId="{CBC8B5E2-9E6F-444C-9926-CD343F51AFBE}" srcOrd="0" destOrd="0" presId="urn:microsoft.com/office/officeart/2005/8/layout/vList5"/>
    <dgm:cxn modelId="{91BE21EB-5341-4DCA-91AC-96DAA54785EC}" type="presParOf" srcId="{37200947-E9FD-4D24-B7E5-D68D1F3580B0}" destId="{C975E71C-230F-4A46-B195-667F45C2C9D9}" srcOrd="1" destOrd="0" presId="urn:microsoft.com/office/officeart/2005/8/layout/vList5"/>
    <dgm:cxn modelId="{2799D28A-C8E9-41C9-9403-8030F7E97F4A}" type="presParOf" srcId="{7B61AE4E-4C76-4D7A-8130-7F9E40A53EAF}" destId="{92ECD096-DEF9-4F91-9B53-F624EDA94B92}" srcOrd="1" destOrd="0" presId="urn:microsoft.com/office/officeart/2005/8/layout/vList5"/>
    <dgm:cxn modelId="{6AB30537-4487-493E-B2D4-5D24DC90B45F}" type="presParOf" srcId="{7B61AE4E-4C76-4D7A-8130-7F9E40A53EAF}" destId="{4F4D14A7-73CE-4653-A582-61CA9EEFCA77}" srcOrd="2" destOrd="0" presId="urn:microsoft.com/office/officeart/2005/8/layout/vList5"/>
    <dgm:cxn modelId="{7D9C8B80-2681-4A7D-9E5A-56BD03052B88}" type="presParOf" srcId="{4F4D14A7-73CE-4653-A582-61CA9EEFCA77}" destId="{F0E69723-8E32-459E-8877-717C4C414D5B}" srcOrd="0" destOrd="0" presId="urn:microsoft.com/office/officeart/2005/8/layout/vList5"/>
    <dgm:cxn modelId="{4606645D-C589-4EEC-8E85-6249C24C17D9}" type="presParOf" srcId="{4F4D14A7-73CE-4653-A582-61CA9EEFCA77}" destId="{64AF9765-0E71-48A1-AE1A-B45B535130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788797-DFAF-4460-9B1A-67B26A79CF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9F5E28-1B41-4C55-B6C4-91A69D458BC8}">
      <dgm:prSet/>
      <dgm:spPr/>
      <dgm:t>
        <a:bodyPr/>
        <a:lstStyle/>
        <a:p>
          <a:pPr rtl="0"/>
          <a:r>
            <a:rPr lang="en-US" dirty="0" smtClean="0"/>
            <a:t>Ventilator Associated Pneumonia (</a:t>
          </a:r>
          <a:r>
            <a:rPr lang="en-US" dirty="0" err="1" smtClean="0"/>
            <a:t>VAP</a:t>
          </a:r>
          <a:r>
            <a:rPr lang="en-US" dirty="0" smtClean="0"/>
            <a:t>)</a:t>
          </a:r>
          <a:endParaRPr lang="en-IN" dirty="0"/>
        </a:p>
      </dgm:t>
    </dgm:pt>
    <dgm:pt modelId="{6A62BF0E-CA8D-44E7-93E6-FF61AE5B44A8}" type="parTrans" cxnId="{327CBA34-8F90-4744-9FD7-0E6C0CCA0C6A}">
      <dgm:prSet/>
      <dgm:spPr/>
      <dgm:t>
        <a:bodyPr/>
        <a:lstStyle/>
        <a:p>
          <a:endParaRPr lang="en-IN"/>
        </a:p>
      </dgm:t>
    </dgm:pt>
    <dgm:pt modelId="{67F61176-A4B5-4142-90F5-4FF0DB41AFF2}" type="sibTrans" cxnId="{327CBA34-8F90-4744-9FD7-0E6C0CCA0C6A}">
      <dgm:prSet/>
      <dgm:spPr/>
      <dgm:t>
        <a:bodyPr/>
        <a:lstStyle/>
        <a:p>
          <a:endParaRPr lang="en-IN"/>
        </a:p>
      </dgm:t>
    </dgm:pt>
    <dgm:pt modelId="{71719F0F-7B2F-4A87-9414-715DFD296459}">
      <dgm:prSet/>
      <dgm:spPr/>
      <dgm:t>
        <a:bodyPr/>
        <a:lstStyle/>
        <a:p>
          <a:pPr rtl="0"/>
          <a:r>
            <a:rPr lang="en-US" smtClean="0"/>
            <a:t>86%  of all nosocomial pneumonias</a:t>
          </a:r>
          <a:endParaRPr lang="en-IN"/>
        </a:p>
      </dgm:t>
    </dgm:pt>
    <dgm:pt modelId="{369850D4-F56A-4051-A574-CBC856985C93}" type="parTrans" cxnId="{99AA1FFD-5535-48E1-B152-6FB116B6D9C1}">
      <dgm:prSet/>
      <dgm:spPr/>
      <dgm:t>
        <a:bodyPr/>
        <a:lstStyle/>
        <a:p>
          <a:endParaRPr lang="en-IN"/>
        </a:p>
      </dgm:t>
    </dgm:pt>
    <dgm:pt modelId="{8C7ED635-AC4A-4F69-B8C2-33F6054419E6}" type="sibTrans" cxnId="{99AA1FFD-5535-48E1-B152-6FB116B6D9C1}">
      <dgm:prSet/>
      <dgm:spPr/>
      <dgm:t>
        <a:bodyPr/>
        <a:lstStyle/>
        <a:p>
          <a:endParaRPr lang="en-IN"/>
        </a:p>
      </dgm:t>
    </dgm:pt>
    <dgm:pt modelId="{917B0CF8-E13C-44BB-8BC6-C5ABC13A92E0}">
      <dgm:prSet/>
      <dgm:spPr/>
      <dgm:t>
        <a:bodyPr/>
        <a:lstStyle/>
        <a:p>
          <a:pPr rtl="0"/>
          <a:r>
            <a:rPr lang="en-US" smtClean="0"/>
            <a:t>Upto 50% mortality</a:t>
          </a:r>
          <a:endParaRPr lang="en-IN"/>
        </a:p>
      </dgm:t>
    </dgm:pt>
    <dgm:pt modelId="{78BA4BB2-BC9D-4D5F-90E6-42B50BDCE6E4}" type="parTrans" cxnId="{6957E284-C3AA-4C29-B793-C5B53E94A249}">
      <dgm:prSet/>
      <dgm:spPr/>
      <dgm:t>
        <a:bodyPr/>
        <a:lstStyle/>
        <a:p>
          <a:endParaRPr lang="en-IN"/>
        </a:p>
      </dgm:t>
    </dgm:pt>
    <dgm:pt modelId="{9232ECA1-0535-4930-8AAD-5F3212ECC39E}" type="sibTrans" cxnId="{6957E284-C3AA-4C29-B793-C5B53E94A249}">
      <dgm:prSet/>
      <dgm:spPr/>
      <dgm:t>
        <a:bodyPr/>
        <a:lstStyle/>
        <a:p>
          <a:endParaRPr lang="en-IN"/>
        </a:p>
      </dgm:t>
    </dgm:pt>
    <dgm:pt modelId="{F389079C-5859-4DFA-B7C1-D09FE8119194}">
      <dgm:prSet/>
      <dgm:spPr/>
      <dgm:t>
        <a:bodyPr/>
        <a:lstStyle/>
        <a:p>
          <a:pPr rtl="0"/>
          <a:r>
            <a:rPr lang="en-US" b="1" dirty="0" err="1" smtClean="0"/>
            <a:t>Acinetobacter</a:t>
          </a:r>
          <a:r>
            <a:rPr lang="en-US" dirty="0" smtClean="0"/>
            <a:t> the commonest organism</a:t>
          </a:r>
          <a:endParaRPr lang="en-IN" dirty="0"/>
        </a:p>
      </dgm:t>
    </dgm:pt>
    <dgm:pt modelId="{5CEE2A14-AC78-42D2-AC00-FAAA029A93B9}" type="parTrans" cxnId="{3A3E063C-733A-4397-93A9-43AA2EE3F63C}">
      <dgm:prSet/>
      <dgm:spPr/>
      <dgm:t>
        <a:bodyPr/>
        <a:lstStyle/>
        <a:p>
          <a:endParaRPr lang="en-IN"/>
        </a:p>
      </dgm:t>
    </dgm:pt>
    <dgm:pt modelId="{CF39A9D7-7184-45E9-BFB8-EAF1AEBCDFA7}" type="sibTrans" cxnId="{3A3E063C-733A-4397-93A9-43AA2EE3F63C}">
      <dgm:prSet/>
      <dgm:spPr/>
      <dgm:t>
        <a:bodyPr/>
        <a:lstStyle/>
        <a:p>
          <a:endParaRPr lang="en-IN"/>
        </a:p>
      </dgm:t>
    </dgm:pt>
    <dgm:pt modelId="{A3C22933-D3B4-419B-AC77-FA94BB2D248E}">
      <dgm:prSet/>
      <dgm:spPr/>
      <dgm:t>
        <a:bodyPr/>
        <a:lstStyle/>
        <a:p>
          <a:pPr rtl="0"/>
          <a:r>
            <a:rPr lang="en-US" b="1" dirty="0" smtClean="0"/>
            <a:t>Suspicion  : </a:t>
          </a:r>
          <a:r>
            <a:rPr lang="en-US" dirty="0" smtClean="0"/>
            <a:t>a new onset (&lt;48hrs) or progressive radiographic infiltrate with at least 2 of :</a:t>
          </a:r>
          <a:endParaRPr lang="en-IN" dirty="0"/>
        </a:p>
      </dgm:t>
    </dgm:pt>
    <dgm:pt modelId="{531F3484-9B7B-4312-8405-F375565BB184}" type="parTrans" cxnId="{CCBBADC0-9D2B-4247-B562-9DE37DACA5EC}">
      <dgm:prSet/>
      <dgm:spPr/>
      <dgm:t>
        <a:bodyPr/>
        <a:lstStyle/>
        <a:p>
          <a:endParaRPr lang="en-IN"/>
        </a:p>
      </dgm:t>
    </dgm:pt>
    <dgm:pt modelId="{092DA709-EBA8-4219-A61B-6DA8D127CF11}" type="sibTrans" cxnId="{CCBBADC0-9D2B-4247-B562-9DE37DACA5EC}">
      <dgm:prSet/>
      <dgm:spPr/>
      <dgm:t>
        <a:bodyPr/>
        <a:lstStyle/>
        <a:p>
          <a:endParaRPr lang="en-IN"/>
        </a:p>
      </dgm:t>
    </dgm:pt>
    <dgm:pt modelId="{8AB5CFF1-90F2-4C65-A1DF-0DEB94E44FDB}">
      <dgm:prSet/>
      <dgm:spPr/>
      <dgm:t>
        <a:bodyPr/>
        <a:lstStyle/>
        <a:p>
          <a:pPr rtl="0"/>
          <a:r>
            <a:rPr lang="en-US" smtClean="0"/>
            <a:t>Temp &gt;38</a:t>
          </a:r>
          <a:r>
            <a:rPr lang="en-US" baseline="30000" smtClean="0"/>
            <a:t>o</a:t>
          </a:r>
          <a:r>
            <a:rPr lang="en-US" smtClean="0"/>
            <a:t> C or &lt; 36</a:t>
          </a:r>
          <a:r>
            <a:rPr lang="en-US" baseline="30000" smtClean="0"/>
            <a:t>o</a:t>
          </a:r>
          <a:r>
            <a:rPr lang="en-US" smtClean="0"/>
            <a:t> C</a:t>
          </a:r>
          <a:endParaRPr lang="en-IN"/>
        </a:p>
      </dgm:t>
    </dgm:pt>
    <dgm:pt modelId="{0F450776-ADEA-4CE9-BF05-8D3C6BC62850}" type="parTrans" cxnId="{4C06DDD6-DD2C-435C-B710-147BB308D10C}">
      <dgm:prSet/>
      <dgm:spPr/>
      <dgm:t>
        <a:bodyPr/>
        <a:lstStyle/>
        <a:p>
          <a:endParaRPr lang="en-IN"/>
        </a:p>
      </dgm:t>
    </dgm:pt>
    <dgm:pt modelId="{DF1ACF35-C37A-4860-B1E3-20BC4AD30D44}" type="sibTrans" cxnId="{4C06DDD6-DD2C-435C-B710-147BB308D10C}">
      <dgm:prSet/>
      <dgm:spPr/>
      <dgm:t>
        <a:bodyPr/>
        <a:lstStyle/>
        <a:p>
          <a:endParaRPr lang="en-IN"/>
        </a:p>
      </dgm:t>
    </dgm:pt>
    <dgm:pt modelId="{9E4B2EF9-D7D9-4D48-B885-C5EA89395B34}">
      <dgm:prSet/>
      <dgm:spPr/>
      <dgm:t>
        <a:bodyPr/>
        <a:lstStyle/>
        <a:p>
          <a:pPr rtl="0"/>
          <a:r>
            <a:rPr lang="en-US" smtClean="0"/>
            <a:t>TLC &gt; 10000 or &lt;5000/ml</a:t>
          </a:r>
          <a:endParaRPr lang="en-IN"/>
        </a:p>
      </dgm:t>
    </dgm:pt>
    <dgm:pt modelId="{A629655D-1B8B-4CFA-818A-013200400798}" type="parTrans" cxnId="{6B362B80-56B3-4C70-ABD6-501A530E7861}">
      <dgm:prSet/>
      <dgm:spPr/>
      <dgm:t>
        <a:bodyPr/>
        <a:lstStyle/>
        <a:p>
          <a:endParaRPr lang="en-IN"/>
        </a:p>
      </dgm:t>
    </dgm:pt>
    <dgm:pt modelId="{F53DB104-52D5-41C0-B63D-38C1F221784A}" type="sibTrans" cxnId="{6B362B80-56B3-4C70-ABD6-501A530E7861}">
      <dgm:prSet/>
      <dgm:spPr/>
      <dgm:t>
        <a:bodyPr/>
        <a:lstStyle/>
        <a:p>
          <a:endParaRPr lang="en-IN"/>
        </a:p>
      </dgm:t>
    </dgm:pt>
    <dgm:pt modelId="{782B9EBE-A132-47C5-A752-1110B77F44CC}">
      <dgm:prSet/>
      <dgm:spPr/>
      <dgm:t>
        <a:bodyPr/>
        <a:lstStyle/>
        <a:p>
          <a:pPr rtl="0"/>
          <a:r>
            <a:rPr lang="en-US" smtClean="0"/>
            <a:t>Purulent tracheal secretions</a:t>
          </a:r>
          <a:endParaRPr lang="en-IN"/>
        </a:p>
      </dgm:t>
    </dgm:pt>
    <dgm:pt modelId="{C5CFCA86-DD69-445C-B49D-3AD98B7F3630}" type="parTrans" cxnId="{FA4294D0-F5F4-4C04-B0D6-A3AB80C5DC40}">
      <dgm:prSet/>
      <dgm:spPr/>
      <dgm:t>
        <a:bodyPr/>
        <a:lstStyle/>
        <a:p>
          <a:endParaRPr lang="en-IN"/>
        </a:p>
      </dgm:t>
    </dgm:pt>
    <dgm:pt modelId="{B4D49A1B-24AE-4702-BF35-4685CBD2C2C0}" type="sibTrans" cxnId="{FA4294D0-F5F4-4C04-B0D6-A3AB80C5DC40}">
      <dgm:prSet/>
      <dgm:spPr/>
      <dgm:t>
        <a:bodyPr/>
        <a:lstStyle/>
        <a:p>
          <a:endParaRPr lang="en-IN"/>
        </a:p>
      </dgm:t>
    </dgm:pt>
    <dgm:pt modelId="{686214FD-B632-4C12-A726-269414ECF837}">
      <dgm:prSet/>
      <dgm:spPr/>
      <dgm:t>
        <a:bodyPr/>
        <a:lstStyle/>
        <a:p>
          <a:pPr rtl="0"/>
          <a:r>
            <a:rPr lang="en-US" smtClean="0"/>
            <a:t>Gas exchange degradation  </a:t>
          </a:r>
          <a:endParaRPr lang="en-IN"/>
        </a:p>
      </dgm:t>
    </dgm:pt>
    <dgm:pt modelId="{F573B41C-F809-4484-AC92-B8CB267524DB}" type="parTrans" cxnId="{2C8549C6-FBD0-47DA-A955-90C915AB38D2}">
      <dgm:prSet/>
      <dgm:spPr/>
      <dgm:t>
        <a:bodyPr/>
        <a:lstStyle/>
        <a:p>
          <a:endParaRPr lang="en-IN"/>
        </a:p>
      </dgm:t>
    </dgm:pt>
    <dgm:pt modelId="{B797A68B-2E40-4D60-B2CC-982369C15A38}" type="sibTrans" cxnId="{2C8549C6-FBD0-47DA-A955-90C915AB38D2}">
      <dgm:prSet/>
      <dgm:spPr/>
      <dgm:t>
        <a:bodyPr/>
        <a:lstStyle/>
        <a:p>
          <a:endParaRPr lang="en-IN"/>
        </a:p>
      </dgm:t>
    </dgm:pt>
    <dgm:pt modelId="{86692710-DCCE-4AC0-8757-0A708979B915}">
      <dgm:prSet/>
      <dgm:spPr/>
      <dgm:t>
        <a:bodyPr/>
        <a:lstStyle/>
        <a:p>
          <a:pPr rtl="0"/>
          <a:endParaRPr lang="en-IN" dirty="0"/>
        </a:p>
      </dgm:t>
    </dgm:pt>
    <dgm:pt modelId="{E4ADD3F5-9EC9-4A41-905A-D5CE6AF61FC7}" type="parTrans" cxnId="{394784C2-2161-47FD-A062-3D21DD193C7E}">
      <dgm:prSet/>
      <dgm:spPr/>
      <dgm:t>
        <a:bodyPr/>
        <a:lstStyle/>
        <a:p>
          <a:endParaRPr lang="en-IN"/>
        </a:p>
      </dgm:t>
    </dgm:pt>
    <dgm:pt modelId="{DCCAF256-60B7-4788-8C0A-1F02FB661D79}" type="sibTrans" cxnId="{394784C2-2161-47FD-A062-3D21DD193C7E}">
      <dgm:prSet/>
      <dgm:spPr/>
      <dgm:t>
        <a:bodyPr/>
        <a:lstStyle/>
        <a:p>
          <a:endParaRPr lang="en-IN"/>
        </a:p>
      </dgm:t>
    </dgm:pt>
    <dgm:pt modelId="{546ADF0B-E0C2-4142-91E8-7596B9706C67}" type="pres">
      <dgm:prSet presAssocID="{CD788797-DFAF-4460-9B1A-67B26A79CF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F281960-4753-4233-9464-E0E83A679D54}" type="pres">
      <dgm:prSet presAssocID="{909F5E28-1B41-4C55-B6C4-91A69D458BC8}" presName="linNode" presStyleCnt="0"/>
      <dgm:spPr/>
    </dgm:pt>
    <dgm:pt modelId="{1F0D4E26-03EA-4711-AC1B-D5C311BC137E}" type="pres">
      <dgm:prSet presAssocID="{909F5E28-1B41-4C55-B6C4-91A69D458BC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963E14-B079-4CA3-97E3-3F10618354F3}" type="pres">
      <dgm:prSet presAssocID="{909F5E28-1B41-4C55-B6C4-91A69D458BC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B362B80-56B3-4C70-ABD6-501A530E7861}" srcId="{A3C22933-D3B4-419B-AC77-FA94BB2D248E}" destId="{9E4B2EF9-D7D9-4D48-B885-C5EA89395B34}" srcOrd="1" destOrd="0" parTransId="{A629655D-1B8B-4CFA-818A-013200400798}" sibTransId="{F53DB104-52D5-41C0-B63D-38C1F221784A}"/>
    <dgm:cxn modelId="{3A3E063C-733A-4397-93A9-43AA2EE3F63C}" srcId="{909F5E28-1B41-4C55-B6C4-91A69D458BC8}" destId="{F389079C-5859-4DFA-B7C1-D09FE8119194}" srcOrd="2" destOrd="0" parTransId="{5CEE2A14-AC78-42D2-AC00-FAAA029A93B9}" sibTransId="{CF39A9D7-7184-45E9-BFB8-EAF1AEBCDFA7}"/>
    <dgm:cxn modelId="{6957E284-C3AA-4C29-B793-C5B53E94A249}" srcId="{909F5E28-1B41-4C55-B6C4-91A69D458BC8}" destId="{917B0CF8-E13C-44BB-8BC6-C5ABC13A92E0}" srcOrd="1" destOrd="0" parTransId="{78BA4BB2-BC9D-4D5F-90E6-42B50BDCE6E4}" sibTransId="{9232ECA1-0535-4930-8AAD-5F3212ECC39E}"/>
    <dgm:cxn modelId="{4C06DDD6-DD2C-435C-B710-147BB308D10C}" srcId="{A3C22933-D3B4-419B-AC77-FA94BB2D248E}" destId="{8AB5CFF1-90F2-4C65-A1DF-0DEB94E44FDB}" srcOrd="0" destOrd="0" parTransId="{0F450776-ADEA-4CE9-BF05-8D3C6BC62850}" sibTransId="{DF1ACF35-C37A-4860-B1E3-20BC4AD30D44}"/>
    <dgm:cxn modelId="{B3342EA3-BFDE-4CB2-8F1A-F10BC01097EF}" type="presOf" srcId="{782B9EBE-A132-47C5-A752-1110B77F44CC}" destId="{ED963E14-B079-4CA3-97E3-3F10618354F3}" srcOrd="0" destOrd="7" presId="urn:microsoft.com/office/officeart/2005/8/layout/vList5"/>
    <dgm:cxn modelId="{4E76F331-CAF8-44FC-BE3E-7C51E7C9540A}" type="presOf" srcId="{917B0CF8-E13C-44BB-8BC6-C5ABC13A92E0}" destId="{ED963E14-B079-4CA3-97E3-3F10618354F3}" srcOrd="0" destOrd="1" presId="urn:microsoft.com/office/officeart/2005/8/layout/vList5"/>
    <dgm:cxn modelId="{9A8919E8-197C-4FD8-AAA0-769524ADEB88}" type="presOf" srcId="{A3C22933-D3B4-419B-AC77-FA94BB2D248E}" destId="{ED963E14-B079-4CA3-97E3-3F10618354F3}" srcOrd="0" destOrd="4" presId="urn:microsoft.com/office/officeart/2005/8/layout/vList5"/>
    <dgm:cxn modelId="{DD2B392F-FC1D-47AF-AC80-3C3D1970519C}" type="presOf" srcId="{86692710-DCCE-4AC0-8757-0A708979B915}" destId="{ED963E14-B079-4CA3-97E3-3F10618354F3}" srcOrd="0" destOrd="3" presId="urn:microsoft.com/office/officeart/2005/8/layout/vList5"/>
    <dgm:cxn modelId="{394784C2-2161-47FD-A062-3D21DD193C7E}" srcId="{909F5E28-1B41-4C55-B6C4-91A69D458BC8}" destId="{86692710-DCCE-4AC0-8757-0A708979B915}" srcOrd="3" destOrd="0" parTransId="{E4ADD3F5-9EC9-4A41-905A-D5CE6AF61FC7}" sibTransId="{DCCAF256-60B7-4788-8C0A-1F02FB661D79}"/>
    <dgm:cxn modelId="{2C8549C6-FBD0-47DA-A955-90C915AB38D2}" srcId="{A3C22933-D3B4-419B-AC77-FA94BB2D248E}" destId="{686214FD-B632-4C12-A726-269414ECF837}" srcOrd="3" destOrd="0" parTransId="{F573B41C-F809-4484-AC92-B8CB267524DB}" sibTransId="{B797A68B-2E40-4D60-B2CC-982369C15A38}"/>
    <dgm:cxn modelId="{21E46380-C11A-4277-8E94-B328437F042E}" type="presOf" srcId="{F389079C-5859-4DFA-B7C1-D09FE8119194}" destId="{ED963E14-B079-4CA3-97E3-3F10618354F3}" srcOrd="0" destOrd="2" presId="urn:microsoft.com/office/officeart/2005/8/layout/vList5"/>
    <dgm:cxn modelId="{6E25DB74-2F9F-4855-A5C4-6A583FD277F9}" type="presOf" srcId="{8AB5CFF1-90F2-4C65-A1DF-0DEB94E44FDB}" destId="{ED963E14-B079-4CA3-97E3-3F10618354F3}" srcOrd="0" destOrd="5" presId="urn:microsoft.com/office/officeart/2005/8/layout/vList5"/>
    <dgm:cxn modelId="{FA4294D0-F5F4-4C04-B0D6-A3AB80C5DC40}" srcId="{A3C22933-D3B4-419B-AC77-FA94BB2D248E}" destId="{782B9EBE-A132-47C5-A752-1110B77F44CC}" srcOrd="2" destOrd="0" parTransId="{C5CFCA86-DD69-445C-B49D-3AD98B7F3630}" sibTransId="{B4D49A1B-24AE-4702-BF35-4685CBD2C2C0}"/>
    <dgm:cxn modelId="{9188F63B-52DD-4249-9A04-C8866AA286FA}" type="presOf" srcId="{71719F0F-7B2F-4A87-9414-715DFD296459}" destId="{ED963E14-B079-4CA3-97E3-3F10618354F3}" srcOrd="0" destOrd="0" presId="urn:microsoft.com/office/officeart/2005/8/layout/vList5"/>
    <dgm:cxn modelId="{9C56D111-28DF-4F03-A8F0-50F75A3D76E1}" type="presOf" srcId="{686214FD-B632-4C12-A726-269414ECF837}" destId="{ED963E14-B079-4CA3-97E3-3F10618354F3}" srcOrd="0" destOrd="8" presId="urn:microsoft.com/office/officeart/2005/8/layout/vList5"/>
    <dgm:cxn modelId="{22ECE118-B796-4C66-B3F2-656A665C770E}" type="presOf" srcId="{9E4B2EF9-D7D9-4D48-B885-C5EA89395B34}" destId="{ED963E14-B079-4CA3-97E3-3F10618354F3}" srcOrd="0" destOrd="6" presId="urn:microsoft.com/office/officeart/2005/8/layout/vList5"/>
    <dgm:cxn modelId="{CD719610-8BE6-448C-B059-1C8FBCD22CCC}" type="presOf" srcId="{CD788797-DFAF-4460-9B1A-67B26A79CF02}" destId="{546ADF0B-E0C2-4142-91E8-7596B9706C67}" srcOrd="0" destOrd="0" presId="urn:microsoft.com/office/officeart/2005/8/layout/vList5"/>
    <dgm:cxn modelId="{99AA1FFD-5535-48E1-B152-6FB116B6D9C1}" srcId="{909F5E28-1B41-4C55-B6C4-91A69D458BC8}" destId="{71719F0F-7B2F-4A87-9414-715DFD296459}" srcOrd="0" destOrd="0" parTransId="{369850D4-F56A-4051-A574-CBC856985C93}" sibTransId="{8C7ED635-AC4A-4F69-B8C2-33F6054419E6}"/>
    <dgm:cxn modelId="{327CBA34-8F90-4744-9FD7-0E6C0CCA0C6A}" srcId="{CD788797-DFAF-4460-9B1A-67B26A79CF02}" destId="{909F5E28-1B41-4C55-B6C4-91A69D458BC8}" srcOrd="0" destOrd="0" parTransId="{6A62BF0E-CA8D-44E7-93E6-FF61AE5B44A8}" sibTransId="{67F61176-A4B5-4142-90F5-4FF0DB41AFF2}"/>
    <dgm:cxn modelId="{18B07EA4-08EA-44DB-A864-932DF377D887}" type="presOf" srcId="{909F5E28-1B41-4C55-B6C4-91A69D458BC8}" destId="{1F0D4E26-03EA-4711-AC1B-D5C311BC137E}" srcOrd="0" destOrd="0" presId="urn:microsoft.com/office/officeart/2005/8/layout/vList5"/>
    <dgm:cxn modelId="{CCBBADC0-9D2B-4247-B562-9DE37DACA5EC}" srcId="{909F5E28-1B41-4C55-B6C4-91A69D458BC8}" destId="{A3C22933-D3B4-419B-AC77-FA94BB2D248E}" srcOrd="4" destOrd="0" parTransId="{531F3484-9B7B-4312-8405-F375565BB184}" sibTransId="{092DA709-EBA8-4219-A61B-6DA8D127CF11}"/>
    <dgm:cxn modelId="{70583B74-D8AF-4884-B951-46AA9097E66F}" type="presParOf" srcId="{546ADF0B-E0C2-4142-91E8-7596B9706C67}" destId="{1F281960-4753-4233-9464-E0E83A679D54}" srcOrd="0" destOrd="0" presId="urn:microsoft.com/office/officeart/2005/8/layout/vList5"/>
    <dgm:cxn modelId="{3600CE0A-644B-4B19-9E5E-B0A4A41C55C4}" type="presParOf" srcId="{1F281960-4753-4233-9464-E0E83A679D54}" destId="{1F0D4E26-03EA-4711-AC1B-D5C311BC137E}" srcOrd="0" destOrd="0" presId="urn:microsoft.com/office/officeart/2005/8/layout/vList5"/>
    <dgm:cxn modelId="{106A0986-EDBC-4576-8099-93BB39B2BF11}" type="presParOf" srcId="{1F281960-4753-4233-9464-E0E83A679D54}" destId="{ED963E14-B079-4CA3-97E3-3F10618354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788797-DFAF-4460-9B1A-67B26A79CF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9F5E28-1B41-4C55-B6C4-91A69D458BC8}">
      <dgm:prSet/>
      <dgm:spPr/>
      <dgm:t>
        <a:bodyPr/>
        <a:lstStyle/>
        <a:p>
          <a:pPr rtl="0"/>
          <a:r>
            <a:rPr lang="en-US" dirty="0" smtClean="0"/>
            <a:t>Ventilator Associated Pneumonia (VAP)</a:t>
          </a:r>
          <a:endParaRPr lang="en-IN" dirty="0"/>
        </a:p>
      </dgm:t>
    </dgm:pt>
    <dgm:pt modelId="{6A62BF0E-CA8D-44E7-93E6-FF61AE5B44A8}" type="parTrans" cxnId="{327CBA34-8F90-4744-9FD7-0E6C0CCA0C6A}">
      <dgm:prSet/>
      <dgm:spPr/>
      <dgm:t>
        <a:bodyPr/>
        <a:lstStyle/>
        <a:p>
          <a:endParaRPr lang="en-IN"/>
        </a:p>
      </dgm:t>
    </dgm:pt>
    <dgm:pt modelId="{67F61176-A4B5-4142-90F5-4FF0DB41AFF2}" type="sibTrans" cxnId="{327CBA34-8F90-4744-9FD7-0E6C0CCA0C6A}">
      <dgm:prSet/>
      <dgm:spPr/>
      <dgm:t>
        <a:bodyPr/>
        <a:lstStyle/>
        <a:p>
          <a:endParaRPr lang="en-IN"/>
        </a:p>
      </dgm:t>
    </dgm:pt>
    <dgm:pt modelId="{71719F0F-7B2F-4A87-9414-715DFD296459}">
      <dgm:prSet/>
      <dgm:spPr/>
      <dgm:t>
        <a:bodyPr/>
        <a:lstStyle/>
        <a:p>
          <a:pPr rtl="0"/>
          <a:r>
            <a:rPr lang="en-US" dirty="0" smtClean="0"/>
            <a:t>Culture : </a:t>
          </a:r>
          <a:r>
            <a:rPr lang="en-US" dirty="0" err="1" smtClean="0"/>
            <a:t>Endotrachaeal</a:t>
          </a:r>
          <a:r>
            <a:rPr lang="en-US" dirty="0" smtClean="0"/>
            <a:t> </a:t>
          </a:r>
          <a:r>
            <a:rPr lang="en-US" dirty="0" err="1" smtClean="0"/>
            <a:t>Aspirate,BAL</a:t>
          </a:r>
          <a:endParaRPr lang="en-IN" dirty="0"/>
        </a:p>
      </dgm:t>
    </dgm:pt>
    <dgm:pt modelId="{369850D4-F56A-4051-A574-CBC856985C93}" type="parTrans" cxnId="{99AA1FFD-5535-48E1-B152-6FB116B6D9C1}">
      <dgm:prSet/>
      <dgm:spPr/>
      <dgm:t>
        <a:bodyPr/>
        <a:lstStyle/>
        <a:p>
          <a:endParaRPr lang="en-IN"/>
        </a:p>
      </dgm:t>
    </dgm:pt>
    <dgm:pt modelId="{8C7ED635-AC4A-4F69-B8C2-33F6054419E6}" type="sibTrans" cxnId="{99AA1FFD-5535-48E1-B152-6FB116B6D9C1}">
      <dgm:prSet/>
      <dgm:spPr/>
      <dgm:t>
        <a:bodyPr/>
        <a:lstStyle/>
        <a:p>
          <a:endParaRPr lang="en-IN"/>
        </a:p>
      </dgm:t>
    </dgm:pt>
    <dgm:pt modelId="{2AC27409-9AF3-48DF-8487-EA2382E3D82F}">
      <dgm:prSet/>
      <dgm:spPr/>
      <dgm:t>
        <a:bodyPr/>
        <a:lstStyle/>
        <a:p>
          <a:pPr rtl="0"/>
          <a:r>
            <a:rPr lang="en-US" b="1" dirty="0" smtClean="0"/>
            <a:t>Management : </a:t>
          </a:r>
          <a:r>
            <a:rPr lang="en-US" dirty="0" smtClean="0"/>
            <a:t>Broad spectrum empirical Antibiotic (</a:t>
          </a:r>
          <a:r>
            <a:rPr lang="en-US" dirty="0" err="1" smtClean="0"/>
            <a:t>eg</a:t>
          </a:r>
          <a:r>
            <a:rPr lang="en-US" dirty="0" smtClean="0"/>
            <a:t> quinolones) with an anti </a:t>
          </a:r>
          <a:r>
            <a:rPr lang="en-US" dirty="0" err="1" smtClean="0"/>
            <a:t>pseudomonal</a:t>
          </a:r>
          <a:r>
            <a:rPr lang="en-US" dirty="0" smtClean="0"/>
            <a:t> drug(</a:t>
          </a:r>
          <a:r>
            <a:rPr lang="en-US" dirty="0" err="1" smtClean="0"/>
            <a:t>ceftazidime</a:t>
          </a:r>
          <a:r>
            <a:rPr lang="en-US" dirty="0" smtClean="0"/>
            <a:t>, </a:t>
          </a:r>
          <a:r>
            <a:rPr lang="en-US" dirty="0" err="1" smtClean="0"/>
            <a:t>imipenem</a:t>
          </a:r>
          <a:r>
            <a:rPr lang="en-US" dirty="0" smtClean="0"/>
            <a:t>, </a:t>
          </a:r>
          <a:r>
            <a:rPr lang="en-US" dirty="0" err="1" smtClean="0"/>
            <a:t>piperacillin</a:t>
          </a:r>
          <a:r>
            <a:rPr lang="en-US" dirty="0" smtClean="0"/>
            <a:t>)</a:t>
          </a:r>
          <a:endParaRPr lang="en-IN" b="1" dirty="0"/>
        </a:p>
      </dgm:t>
    </dgm:pt>
    <dgm:pt modelId="{70422B11-30AA-4CED-A09F-8ECA2703AA96}" type="parTrans" cxnId="{FF76C516-860B-4B8C-8A00-9ED54550E0E8}">
      <dgm:prSet/>
      <dgm:spPr/>
      <dgm:t>
        <a:bodyPr/>
        <a:lstStyle/>
        <a:p>
          <a:endParaRPr lang="en-IN"/>
        </a:p>
      </dgm:t>
    </dgm:pt>
    <dgm:pt modelId="{0349F0E3-C388-4DD0-A0ED-40AAF2763925}" type="sibTrans" cxnId="{FF76C516-860B-4B8C-8A00-9ED54550E0E8}">
      <dgm:prSet/>
      <dgm:spPr/>
      <dgm:t>
        <a:bodyPr/>
        <a:lstStyle/>
        <a:p>
          <a:endParaRPr lang="en-IN"/>
        </a:p>
      </dgm:t>
    </dgm:pt>
    <dgm:pt modelId="{E6FC8516-37D3-41A6-BCC1-0E7115D9887C}">
      <dgm:prSet/>
      <dgm:spPr/>
      <dgm:t>
        <a:bodyPr/>
        <a:lstStyle/>
        <a:p>
          <a:pPr rtl="0"/>
          <a:r>
            <a:rPr lang="en-US" b="0" dirty="0" smtClean="0"/>
            <a:t>Specific antibiotic after culture reports</a:t>
          </a:r>
          <a:endParaRPr lang="en-IN" b="0" dirty="0"/>
        </a:p>
      </dgm:t>
    </dgm:pt>
    <dgm:pt modelId="{B4CF2899-094C-48B1-8908-A3D677A24790}" type="parTrans" cxnId="{ABD661FE-9A16-4252-848F-0F108F0CD34C}">
      <dgm:prSet/>
      <dgm:spPr/>
      <dgm:t>
        <a:bodyPr/>
        <a:lstStyle/>
        <a:p>
          <a:endParaRPr lang="en-IN"/>
        </a:p>
      </dgm:t>
    </dgm:pt>
    <dgm:pt modelId="{16EEF196-5C98-4277-8165-35321C662A52}" type="sibTrans" cxnId="{ABD661FE-9A16-4252-848F-0F108F0CD34C}">
      <dgm:prSet/>
      <dgm:spPr/>
      <dgm:t>
        <a:bodyPr/>
        <a:lstStyle/>
        <a:p>
          <a:endParaRPr lang="en-IN"/>
        </a:p>
      </dgm:t>
    </dgm:pt>
    <dgm:pt modelId="{8A0BC747-6765-4A56-8B7E-EB30F72DCDD6}">
      <dgm:prSet/>
      <dgm:spPr/>
      <dgm:t>
        <a:bodyPr/>
        <a:lstStyle/>
        <a:p>
          <a:pPr rtl="0"/>
          <a:r>
            <a:rPr lang="en-US" b="0" dirty="0" smtClean="0"/>
            <a:t>Supportive care</a:t>
          </a:r>
          <a:endParaRPr lang="en-IN" b="0" dirty="0"/>
        </a:p>
      </dgm:t>
    </dgm:pt>
    <dgm:pt modelId="{CF5010FC-D123-4428-B28D-AB0D76C4FAE1}" type="parTrans" cxnId="{9F996953-5809-4AD3-A957-6C7F04B32D24}">
      <dgm:prSet/>
      <dgm:spPr/>
      <dgm:t>
        <a:bodyPr/>
        <a:lstStyle/>
        <a:p>
          <a:endParaRPr lang="en-IN"/>
        </a:p>
      </dgm:t>
    </dgm:pt>
    <dgm:pt modelId="{2463C933-D3CD-4878-8420-6DFB55F3D81A}" type="sibTrans" cxnId="{9F996953-5809-4AD3-A957-6C7F04B32D24}">
      <dgm:prSet/>
      <dgm:spPr/>
      <dgm:t>
        <a:bodyPr/>
        <a:lstStyle/>
        <a:p>
          <a:endParaRPr lang="en-IN"/>
        </a:p>
      </dgm:t>
    </dgm:pt>
    <dgm:pt modelId="{3DA7678C-73B6-471B-A7D7-03A407BA7990}">
      <dgm:prSet/>
      <dgm:spPr/>
      <dgm:t>
        <a:bodyPr/>
        <a:lstStyle/>
        <a:p>
          <a:pPr rtl="0"/>
          <a:endParaRPr lang="en-IN" dirty="0"/>
        </a:p>
      </dgm:t>
    </dgm:pt>
    <dgm:pt modelId="{6DB6FB70-0DD2-430E-BFE6-92A180179A42}" type="parTrans" cxnId="{BDF5F6D6-2239-4752-AC0F-2D1F2D08EB31}">
      <dgm:prSet/>
      <dgm:spPr/>
      <dgm:t>
        <a:bodyPr/>
        <a:lstStyle/>
        <a:p>
          <a:endParaRPr lang="en-IN"/>
        </a:p>
      </dgm:t>
    </dgm:pt>
    <dgm:pt modelId="{D89116B6-1209-413D-B3AC-1C79D24EB9D0}" type="sibTrans" cxnId="{BDF5F6D6-2239-4752-AC0F-2D1F2D08EB31}">
      <dgm:prSet/>
      <dgm:spPr/>
      <dgm:t>
        <a:bodyPr/>
        <a:lstStyle/>
        <a:p>
          <a:endParaRPr lang="en-IN"/>
        </a:p>
      </dgm:t>
    </dgm:pt>
    <dgm:pt modelId="{546ADF0B-E0C2-4142-91E8-7596B9706C67}" type="pres">
      <dgm:prSet presAssocID="{CD788797-DFAF-4460-9B1A-67B26A79CF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F281960-4753-4233-9464-E0E83A679D54}" type="pres">
      <dgm:prSet presAssocID="{909F5E28-1B41-4C55-B6C4-91A69D458BC8}" presName="linNode" presStyleCnt="0"/>
      <dgm:spPr/>
    </dgm:pt>
    <dgm:pt modelId="{1F0D4E26-03EA-4711-AC1B-D5C311BC137E}" type="pres">
      <dgm:prSet presAssocID="{909F5E28-1B41-4C55-B6C4-91A69D458BC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963E14-B079-4CA3-97E3-3F10618354F3}" type="pres">
      <dgm:prSet presAssocID="{909F5E28-1B41-4C55-B6C4-91A69D458BC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27CBA34-8F90-4744-9FD7-0E6C0CCA0C6A}" srcId="{CD788797-DFAF-4460-9B1A-67B26A79CF02}" destId="{909F5E28-1B41-4C55-B6C4-91A69D458BC8}" srcOrd="0" destOrd="0" parTransId="{6A62BF0E-CA8D-44E7-93E6-FF61AE5B44A8}" sibTransId="{67F61176-A4B5-4142-90F5-4FF0DB41AFF2}"/>
    <dgm:cxn modelId="{B15096E6-5A16-47F2-9CB8-2A926570F229}" type="presOf" srcId="{8A0BC747-6765-4A56-8B7E-EB30F72DCDD6}" destId="{ED963E14-B079-4CA3-97E3-3F10618354F3}" srcOrd="0" destOrd="4" presId="urn:microsoft.com/office/officeart/2005/8/layout/vList5"/>
    <dgm:cxn modelId="{9F996953-5809-4AD3-A957-6C7F04B32D24}" srcId="{909F5E28-1B41-4C55-B6C4-91A69D458BC8}" destId="{8A0BC747-6765-4A56-8B7E-EB30F72DCDD6}" srcOrd="4" destOrd="0" parTransId="{CF5010FC-D123-4428-B28D-AB0D76C4FAE1}" sibTransId="{2463C933-D3CD-4878-8420-6DFB55F3D81A}"/>
    <dgm:cxn modelId="{086176A1-63A7-4FA7-B155-160062BABA05}" type="presOf" srcId="{2AC27409-9AF3-48DF-8487-EA2382E3D82F}" destId="{ED963E14-B079-4CA3-97E3-3F10618354F3}" srcOrd="0" destOrd="2" presId="urn:microsoft.com/office/officeart/2005/8/layout/vList5"/>
    <dgm:cxn modelId="{FF76C516-860B-4B8C-8A00-9ED54550E0E8}" srcId="{909F5E28-1B41-4C55-B6C4-91A69D458BC8}" destId="{2AC27409-9AF3-48DF-8487-EA2382E3D82F}" srcOrd="2" destOrd="0" parTransId="{70422B11-30AA-4CED-A09F-8ECA2703AA96}" sibTransId="{0349F0E3-C388-4DD0-A0ED-40AAF2763925}"/>
    <dgm:cxn modelId="{D67AD611-877F-48AF-B062-2347F7094F7E}" type="presOf" srcId="{E6FC8516-37D3-41A6-BCC1-0E7115D9887C}" destId="{ED963E14-B079-4CA3-97E3-3F10618354F3}" srcOrd="0" destOrd="3" presId="urn:microsoft.com/office/officeart/2005/8/layout/vList5"/>
    <dgm:cxn modelId="{ABD661FE-9A16-4252-848F-0F108F0CD34C}" srcId="{909F5E28-1B41-4C55-B6C4-91A69D458BC8}" destId="{E6FC8516-37D3-41A6-BCC1-0E7115D9887C}" srcOrd="3" destOrd="0" parTransId="{B4CF2899-094C-48B1-8908-A3D677A24790}" sibTransId="{16EEF196-5C98-4277-8165-35321C662A52}"/>
    <dgm:cxn modelId="{99AA1FFD-5535-48E1-B152-6FB116B6D9C1}" srcId="{909F5E28-1B41-4C55-B6C4-91A69D458BC8}" destId="{71719F0F-7B2F-4A87-9414-715DFD296459}" srcOrd="0" destOrd="0" parTransId="{369850D4-F56A-4051-A574-CBC856985C93}" sibTransId="{8C7ED635-AC4A-4F69-B8C2-33F6054419E6}"/>
    <dgm:cxn modelId="{3E61EF9A-B1D9-4A11-815A-783B5EB96335}" type="presOf" srcId="{3DA7678C-73B6-471B-A7D7-03A407BA7990}" destId="{ED963E14-B079-4CA3-97E3-3F10618354F3}" srcOrd="0" destOrd="1" presId="urn:microsoft.com/office/officeart/2005/8/layout/vList5"/>
    <dgm:cxn modelId="{BDF5F6D6-2239-4752-AC0F-2D1F2D08EB31}" srcId="{909F5E28-1B41-4C55-B6C4-91A69D458BC8}" destId="{3DA7678C-73B6-471B-A7D7-03A407BA7990}" srcOrd="1" destOrd="0" parTransId="{6DB6FB70-0DD2-430E-BFE6-92A180179A42}" sibTransId="{D89116B6-1209-413D-B3AC-1C79D24EB9D0}"/>
    <dgm:cxn modelId="{8FF703D9-111C-4EE9-B798-0D8E04CBA3CC}" type="presOf" srcId="{71719F0F-7B2F-4A87-9414-715DFD296459}" destId="{ED963E14-B079-4CA3-97E3-3F10618354F3}" srcOrd="0" destOrd="0" presId="urn:microsoft.com/office/officeart/2005/8/layout/vList5"/>
    <dgm:cxn modelId="{303DFC99-E085-4BC8-9DCF-453D51E0A949}" type="presOf" srcId="{909F5E28-1B41-4C55-B6C4-91A69D458BC8}" destId="{1F0D4E26-03EA-4711-AC1B-D5C311BC137E}" srcOrd="0" destOrd="0" presId="urn:microsoft.com/office/officeart/2005/8/layout/vList5"/>
    <dgm:cxn modelId="{71ADA813-0742-4FD5-A416-B3CF1DF2541D}" type="presOf" srcId="{CD788797-DFAF-4460-9B1A-67B26A79CF02}" destId="{546ADF0B-E0C2-4142-91E8-7596B9706C67}" srcOrd="0" destOrd="0" presId="urn:microsoft.com/office/officeart/2005/8/layout/vList5"/>
    <dgm:cxn modelId="{84C29CD0-45B8-437E-B9E7-A7798CAC457B}" type="presParOf" srcId="{546ADF0B-E0C2-4142-91E8-7596B9706C67}" destId="{1F281960-4753-4233-9464-E0E83A679D54}" srcOrd="0" destOrd="0" presId="urn:microsoft.com/office/officeart/2005/8/layout/vList5"/>
    <dgm:cxn modelId="{59663DA1-9C31-496C-87FD-5A9D9952F0C1}" type="presParOf" srcId="{1F281960-4753-4233-9464-E0E83A679D54}" destId="{1F0D4E26-03EA-4711-AC1B-D5C311BC137E}" srcOrd="0" destOrd="0" presId="urn:microsoft.com/office/officeart/2005/8/layout/vList5"/>
    <dgm:cxn modelId="{D0EE058A-232F-4EA5-88A4-234F0A2FF555}" type="presParOf" srcId="{1F281960-4753-4233-9464-E0E83A679D54}" destId="{ED963E14-B079-4CA3-97E3-3F10618354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64C2A-0B5D-4137-9015-B5CF20924701}">
      <dsp:nvSpPr>
        <dsp:cNvPr id="0" name=""/>
        <dsp:cNvSpPr/>
      </dsp:nvSpPr>
      <dsp:spPr>
        <a:xfrm rot="5400000">
          <a:off x="2649913" y="-671514"/>
          <a:ext cx="3763971" cy="5868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Absence of distress and normal ABG for 5days after prolonged ventilation 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/>
            <a:t>Clinically stable</a:t>
          </a:r>
          <a:endParaRPr lang="en-IN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/>
            <a:t>Hemodynamic stability</a:t>
          </a:r>
          <a:endParaRPr lang="en-IN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Absence of fever/sepsis</a:t>
          </a:r>
          <a:endParaRPr lang="en-IN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err="1" smtClean="0"/>
            <a:t>PaCO</a:t>
          </a:r>
          <a:r>
            <a:rPr lang="en-US" sz="1900" b="0" kern="1200" baseline="-25000" dirty="0" err="1" smtClean="0"/>
            <a:t>2</a:t>
          </a:r>
          <a:r>
            <a:rPr lang="en-US" sz="1900" b="0" kern="1200" baseline="-25000" dirty="0" smtClean="0"/>
            <a:t>  </a:t>
          </a:r>
          <a:r>
            <a:rPr lang="en-US" sz="1900" b="0" kern="1200" dirty="0" smtClean="0"/>
            <a:t> &lt; 60 mm Hg</a:t>
          </a:r>
          <a:endParaRPr lang="en-IN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Endoscopy to rule out &gt; 30% stenosis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/>
            <a:t>Absence of delirium 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Adequate gag/swallowing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/>
            <a:t>Patient able to expectorate on request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Maximum expiratory pressure ≥ 40 mm Hg</a:t>
          </a:r>
          <a:endParaRPr lang="en-IN" sz="1900" kern="1200" dirty="0"/>
        </a:p>
      </dsp:txBody>
      <dsp:txXfrm rot="-5400000">
        <a:off x="1597403" y="564738"/>
        <a:ext cx="5685249" cy="3396487"/>
      </dsp:txXfrm>
    </dsp:sp>
    <dsp:sp modelId="{487B47AB-EB36-423E-AA92-0E5272BF6386}">
      <dsp:nvSpPr>
        <dsp:cNvPr id="0" name=""/>
        <dsp:cNvSpPr/>
      </dsp:nvSpPr>
      <dsp:spPr>
        <a:xfrm>
          <a:off x="1204" y="0"/>
          <a:ext cx="1596199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Protocol criteria for decannulation attempt</a:t>
          </a:r>
          <a:endParaRPr lang="en-IN" sz="1500" b="1" kern="1200" dirty="0"/>
        </a:p>
      </dsp:txBody>
      <dsp:txXfrm>
        <a:off x="79124" y="77920"/>
        <a:ext cx="1440359" cy="4370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9CB3-03AF-4CCC-AD18-3026582F91D0}">
      <dsp:nvSpPr>
        <dsp:cNvPr id="0" name=""/>
        <dsp:cNvSpPr/>
      </dsp:nvSpPr>
      <dsp:spPr>
        <a:xfrm>
          <a:off x="0" y="54201"/>
          <a:ext cx="7467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Barotrauma : Associated with positive  pressure ventilation. Incidence 5 -15%</a:t>
          </a:r>
          <a:endParaRPr lang="en-IN" sz="2800" kern="1200" dirty="0"/>
        </a:p>
      </dsp:txBody>
      <dsp:txXfrm>
        <a:off x="54373" y="108574"/>
        <a:ext cx="7358854" cy="1005094"/>
      </dsp:txXfrm>
    </dsp:sp>
    <dsp:sp modelId="{2C06F82E-D07B-41BD-9F73-5F97A899C2A8}">
      <dsp:nvSpPr>
        <dsp:cNvPr id="0" name=""/>
        <dsp:cNvSpPr/>
      </dsp:nvSpPr>
      <dsp:spPr>
        <a:xfrm>
          <a:off x="0" y="1168041"/>
          <a:ext cx="7467600" cy="33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 smtClean="0"/>
            <a:t>Pneumothorax </a:t>
          </a:r>
          <a:endParaRPr lang="en-IN" sz="2200" b="1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Dyspnea, sharp pleuritic chest pain </a:t>
          </a:r>
          <a:endParaRPr lang="en-IN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Tachypnea, tachycardia</a:t>
          </a:r>
          <a:endParaRPr lang="en-IN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Contralateral tracheal deviation , hyper resonant percussion </a:t>
          </a:r>
          <a:endParaRPr lang="en-IN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 smtClean="0"/>
            <a:t>Diagnosis</a:t>
          </a:r>
          <a:r>
            <a:rPr lang="en-US" sz="2200" kern="1200" dirty="0" smtClean="0"/>
            <a:t> : chest radiograph</a:t>
          </a:r>
          <a:endParaRPr lang="en-IN" sz="2200" kern="1200" dirty="0"/>
        </a:p>
        <a:p>
          <a:pPr marL="685800" lvl="3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Erect film ideal</a:t>
          </a:r>
          <a:endParaRPr lang="en-IN" sz="2200" kern="1200" dirty="0"/>
        </a:p>
        <a:p>
          <a:pPr marL="685800" lvl="3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Deep sulcus sign on supine film</a:t>
          </a:r>
          <a:endParaRPr lang="en-IN" sz="2200" kern="1200" dirty="0"/>
        </a:p>
        <a:p>
          <a:pPr marL="685800" lvl="3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Lateral decubitus film for smaller quantities of air</a:t>
          </a:r>
          <a:endParaRPr lang="en-IN" sz="2200" kern="1200"/>
        </a:p>
      </dsp:txBody>
      <dsp:txXfrm>
        <a:off x="0" y="1168041"/>
        <a:ext cx="7467600" cy="3303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B478-8040-4FE2-A357-838D07E64166}">
      <dsp:nvSpPr>
        <dsp:cNvPr id="0" name=""/>
        <dsp:cNvSpPr/>
      </dsp:nvSpPr>
      <dsp:spPr>
        <a:xfrm rot="5400000">
          <a:off x="3272332" y="-195072"/>
          <a:ext cx="4647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pH &lt; 7.3</a:t>
          </a:r>
          <a:endParaRPr lang="en-IN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PaCO</a:t>
          </a:r>
          <a:r>
            <a:rPr lang="en-US" sz="2000" kern="1200" baseline="-25000" dirty="0" smtClean="0"/>
            <a:t>2 </a:t>
          </a:r>
          <a:r>
            <a:rPr lang="en-US" sz="2000" kern="1200" dirty="0" smtClean="0"/>
            <a:t> &gt; 50 mm Hg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Alveolar – Arterial PO</a:t>
          </a:r>
          <a:r>
            <a:rPr lang="en-US" sz="2000" kern="1200" baseline="-25000" dirty="0" smtClean="0"/>
            <a:t>2</a:t>
          </a:r>
          <a:r>
            <a:rPr lang="en-US" sz="2000" kern="1200" dirty="0" smtClean="0"/>
            <a:t> gradient  </a:t>
          </a:r>
          <a:r>
            <a:rPr lang="en-US" sz="2000" b="1" kern="1200" dirty="0" smtClean="0"/>
            <a:t>[150 – (PaCO</a:t>
          </a:r>
          <a:r>
            <a:rPr lang="en-US" sz="2000" b="1" kern="1200" baseline="-25000" dirty="0" smtClean="0"/>
            <a:t>2 </a:t>
          </a:r>
          <a:r>
            <a:rPr lang="en-US" sz="2000" b="1" kern="1200" dirty="0" smtClean="0"/>
            <a:t>/0.8)- </a:t>
          </a:r>
          <a:r>
            <a:rPr lang="en-IN" sz="2000" b="1" kern="1200" dirty="0" smtClean="0"/>
            <a:t>PaO</a:t>
          </a:r>
          <a:r>
            <a:rPr lang="en-IN" sz="2000" b="1" kern="1200" baseline="-25000" dirty="0" smtClean="0"/>
            <a:t>2</a:t>
          </a:r>
          <a:r>
            <a:rPr lang="en-IN" sz="2000" b="1" kern="1200" dirty="0" smtClean="0"/>
            <a:t> ]</a:t>
          </a:r>
          <a:r>
            <a:rPr lang="en-IN" sz="2000" b="1" kern="1200" baseline="-25000" dirty="0" smtClean="0"/>
            <a:t> </a:t>
          </a:r>
          <a:r>
            <a:rPr lang="en-US" sz="2000" kern="1200" dirty="0" smtClean="0"/>
            <a:t> is</a:t>
          </a:r>
          <a:r>
            <a:rPr lang="en-US" sz="2000" b="1" i="1" kern="1200" dirty="0" smtClean="0"/>
            <a:t> normal 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Central Causes</a:t>
          </a:r>
          <a:r>
            <a:rPr lang="en-IN" sz="2000" kern="1200" dirty="0" smtClean="0"/>
            <a:t>: Diminished  Respiratory Drive</a:t>
          </a:r>
          <a:endParaRPr lang="en-IN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Altered consciousness</a:t>
          </a:r>
          <a:endParaRPr lang="en-IN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Neuromuscular Weakness</a:t>
          </a:r>
          <a:endParaRPr lang="en-IN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Fatigue</a:t>
          </a:r>
          <a:endParaRPr lang="en-IN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Shortness of breath , tachypnea                      		obtundation </a:t>
          </a:r>
          <a:endParaRPr lang="en-IN" sz="2000" kern="1200" dirty="0"/>
        </a:p>
      </dsp:txBody>
      <dsp:txXfrm rot="-5400000">
        <a:off x="2962656" y="341481"/>
        <a:ext cx="5040067" cy="4193836"/>
      </dsp:txXfrm>
    </dsp:sp>
    <dsp:sp modelId="{C6BE58CB-3A4B-4840-B1FF-637E2A032239}">
      <dsp:nvSpPr>
        <dsp:cNvPr id="0" name=""/>
        <dsp:cNvSpPr/>
      </dsp:nvSpPr>
      <dsp:spPr>
        <a:xfrm>
          <a:off x="0" y="0"/>
          <a:ext cx="2962656" cy="487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Primary Ventilation Failure</a:t>
          </a:r>
          <a:endParaRPr lang="en-IN" sz="4000" kern="1200" dirty="0"/>
        </a:p>
      </dsp:txBody>
      <dsp:txXfrm>
        <a:off x="144625" y="144625"/>
        <a:ext cx="2673406" cy="4587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0C2D-369D-45C9-9948-7A6196563597}">
      <dsp:nvSpPr>
        <dsp:cNvPr id="0" name=""/>
        <dsp:cNvSpPr/>
      </dsp:nvSpPr>
      <dsp:spPr>
        <a:xfrm rot="5400000">
          <a:off x="3344959" y="-271272"/>
          <a:ext cx="450233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Pneumonia 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Pulmonary Edema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Aspiration 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Pulmonary embolism  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Lung contusion 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Intact respiratory drive</a:t>
          </a:r>
          <a:endParaRPr lang="en-IN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Paradoxical thoraco-abdominal respiration</a:t>
          </a:r>
          <a:endParaRPr lang="en-IN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Respiratory  alkalosis</a:t>
          </a:r>
          <a:endParaRPr lang="en-IN" sz="20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 &gt; 7.45</a:t>
          </a:r>
          <a:endParaRPr lang="en-IN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PaCO</a:t>
          </a:r>
          <a:r>
            <a:rPr lang="en-US" sz="2000" kern="1200" baseline="-25000" dirty="0" smtClean="0"/>
            <a:t>2</a:t>
          </a:r>
          <a:endParaRPr lang="en-IN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PaO</a:t>
          </a:r>
          <a:r>
            <a:rPr lang="en-IN" sz="2000" kern="1200" baseline="-25000" dirty="0" smtClean="0"/>
            <a:t>2</a:t>
          </a:r>
          <a:endParaRPr lang="en-IN" sz="2000" kern="1200" dirty="0"/>
        </a:p>
      </dsp:txBody>
      <dsp:txXfrm rot="-5400000">
        <a:off x="2962655" y="330818"/>
        <a:ext cx="5047158" cy="4062764"/>
      </dsp:txXfrm>
    </dsp:sp>
    <dsp:sp modelId="{2EACF63B-8031-4BCD-BAF1-76564EF9AC09}">
      <dsp:nvSpPr>
        <dsp:cNvPr id="0" name=""/>
        <dsp:cNvSpPr/>
      </dsp:nvSpPr>
      <dsp:spPr>
        <a:xfrm>
          <a:off x="0" y="2306"/>
          <a:ext cx="2962656" cy="471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Primary Oxygenation Failure: </a:t>
          </a:r>
          <a:endParaRPr lang="en-IN" sz="3300" kern="1200" dirty="0"/>
        </a:p>
      </dsp:txBody>
      <dsp:txXfrm>
        <a:off x="144625" y="146931"/>
        <a:ext cx="2673406" cy="44305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3B927-FF94-4641-B238-D3B5DA036649}">
      <dsp:nvSpPr>
        <dsp:cNvPr id="0" name=""/>
        <dsp:cNvSpPr/>
      </dsp:nvSpPr>
      <dsp:spPr>
        <a:xfrm>
          <a:off x="5997" y="1050"/>
          <a:ext cx="8217604" cy="93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Aspiration occurs in 23 – 33% neurosurgical patients</a:t>
          </a:r>
          <a:endParaRPr lang="en-IN" sz="2800" b="1" kern="1200" dirty="0"/>
        </a:p>
      </dsp:txBody>
      <dsp:txXfrm>
        <a:off x="33294" y="28347"/>
        <a:ext cx="8163010" cy="877405"/>
      </dsp:txXfrm>
    </dsp:sp>
    <dsp:sp modelId="{35F4B90C-05F9-4F74-95EE-92B7CC1EC5E6}">
      <dsp:nvSpPr>
        <dsp:cNvPr id="0" name=""/>
        <dsp:cNvSpPr/>
      </dsp:nvSpPr>
      <dsp:spPr>
        <a:xfrm>
          <a:off x="13968" y="1132874"/>
          <a:ext cx="1241254" cy="143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Foreign Body Aspiration (eg teeth, food particles)</a:t>
          </a:r>
          <a:endParaRPr lang="en-IN" sz="1600" kern="1200"/>
        </a:p>
      </dsp:txBody>
      <dsp:txXfrm>
        <a:off x="50323" y="1169229"/>
        <a:ext cx="1168544" cy="1360906"/>
      </dsp:txXfrm>
    </dsp:sp>
    <dsp:sp modelId="{38098F60-CE1F-487B-BCA4-7BAC7A3D5900}">
      <dsp:nvSpPr>
        <dsp:cNvPr id="0" name=""/>
        <dsp:cNvSpPr/>
      </dsp:nvSpPr>
      <dsp:spPr>
        <a:xfrm>
          <a:off x="13968" y="2766316"/>
          <a:ext cx="1241254" cy="221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Majority lodged on right side</a:t>
          </a:r>
          <a:endParaRPr lang="en-IN" sz="1600" kern="1200"/>
        </a:p>
      </dsp:txBody>
      <dsp:txXfrm>
        <a:off x="50323" y="2802671"/>
        <a:ext cx="1168544" cy="2140959"/>
      </dsp:txXfrm>
    </dsp:sp>
    <dsp:sp modelId="{6D4C7874-A185-4B8A-B7B7-504CB0C9424B}">
      <dsp:nvSpPr>
        <dsp:cNvPr id="0" name=""/>
        <dsp:cNvSpPr/>
      </dsp:nvSpPr>
      <dsp:spPr>
        <a:xfrm>
          <a:off x="1359284" y="1132874"/>
          <a:ext cx="3828028" cy="124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Chemical Pneumonitis </a:t>
          </a:r>
          <a:endParaRPr lang="en-IN" sz="1600" kern="1200"/>
        </a:p>
      </dsp:txBody>
      <dsp:txXfrm>
        <a:off x="1395820" y="1169410"/>
        <a:ext cx="3754956" cy="1174375"/>
      </dsp:txXfrm>
    </dsp:sp>
    <dsp:sp modelId="{161566B7-FFFE-4419-8E64-6864FAFAD4CA}">
      <dsp:nvSpPr>
        <dsp:cNvPr id="0" name=""/>
        <dsp:cNvSpPr/>
      </dsp:nvSpPr>
      <dsp:spPr>
        <a:xfrm>
          <a:off x="1374438" y="2580146"/>
          <a:ext cx="1231590" cy="2404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Aspiration of as little as 25 ml of gastric content </a:t>
          </a:r>
          <a:endParaRPr lang="en-IN" sz="1600" kern="1200"/>
        </a:p>
      </dsp:txBody>
      <dsp:txXfrm>
        <a:off x="1410510" y="2616218"/>
        <a:ext cx="1159446" cy="2332233"/>
      </dsp:txXfrm>
    </dsp:sp>
    <dsp:sp modelId="{81E6957F-9500-47B5-A79B-77A8CA548C01}">
      <dsp:nvSpPr>
        <dsp:cNvPr id="0" name=""/>
        <dsp:cNvSpPr/>
      </dsp:nvSpPr>
      <dsp:spPr>
        <a:xfrm>
          <a:off x="2657503" y="2580146"/>
          <a:ext cx="1231590" cy="236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Often does not progress to bacterial pneumonia</a:t>
          </a:r>
          <a:endParaRPr lang="en-IN" sz="1600" kern="1200"/>
        </a:p>
      </dsp:txBody>
      <dsp:txXfrm>
        <a:off x="2693575" y="2616218"/>
        <a:ext cx="1159446" cy="2297522"/>
      </dsp:txXfrm>
    </dsp:sp>
    <dsp:sp modelId="{8558DAEE-74D7-46EC-8118-C8C73950CA2C}">
      <dsp:nvSpPr>
        <dsp:cNvPr id="0" name=""/>
        <dsp:cNvSpPr/>
      </dsp:nvSpPr>
      <dsp:spPr>
        <a:xfrm>
          <a:off x="3940568" y="2580146"/>
          <a:ext cx="1231590" cy="2344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Anti acidity drugs promote colonization </a:t>
          </a:r>
          <a:endParaRPr lang="en-IN" sz="1600" kern="1200"/>
        </a:p>
      </dsp:txBody>
      <dsp:txXfrm>
        <a:off x="3976640" y="2616218"/>
        <a:ext cx="1159446" cy="2272796"/>
      </dsp:txXfrm>
    </dsp:sp>
    <dsp:sp modelId="{7A03338E-647B-4083-A542-27F170599ED6}">
      <dsp:nvSpPr>
        <dsp:cNvPr id="0" name=""/>
        <dsp:cNvSpPr/>
      </dsp:nvSpPr>
      <dsp:spPr>
        <a:xfrm>
          <a:off x="5291374" y="1132874"/>
          <a:ext cx="2924257" cy="838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Aspiration pneumonia</a:t>
          </a:r>
          <a:endParaRPr lang="en-IN" sz="1600" kern="1200"/>
        </a:p>
      </dsp:txBody>
      <dsp:txXfrm>
        <a:off x="5315922" y="1157422"/>
        <a:ext cx="2875161" cy="789043"/>
      </dsp:txXfrm>
    </dsp:sp>
    <dsp:sp modelId="{4A932FCA-3690-4EAB-8BFA-9FCD9A49C51E}">
      <dsp:nvSpPr>
        <dsp:cNvPr id="0" name=""/>
        <dsp:cNvSpPr/>
      </dsp:nvSpPr>
      <dsp:spPr>
        <a:xfrm>
          <a:off x="5302859" y="2170839"/>
          <a:ext cx="1231590" cy="2933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Fever (&gt;102</a:t>
          </a:r>
          <a:r>
            <a:rPr lang="en-US" sz="1600" kern="1200" baseline="30000" smtClean="0"/>
            <a:t>o</a:t>
          </a:r>
          <a:r>
            <a:rPr lang="en-US" sz="1600" kern="1200" smtClean="0"/>
            <a:t> F) 2-7 days after aspiration </a:t>
          </a:r>
          <a:endParaRPr lang="en-IN" sz="1600" kern="1200"/>
        </a:p>
      </dsp:txBody>
      <dsp:txXfrm>
        <a:off x="5338931" y="2206911"/>
        <a:ext cx="1159446" cy="2861366"/>
      </dsp:txXfrm>
    </dsp:sp>
    <dsp:sp modelId="{87610140-A019-4801-83CD-3789F1FCDB6F}">
      <dsp:nvSpPr>
        <dsp:cNvPr id="0" name=""/>
        <dsp:cNvSpPr/>
      </dsp:nvSpPr>
      <dsp:spPr>
        <a:xfrm>
          <a:off x="6585924" y="2170839"/>
          <a:ext cx="1618223" cy="2860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Oral aerobic flora </a:t>
          </a:r>
          <a:r>
            <a:rPr lang="en-US" sz="1600" b="1" kern="1200" dirty="0" smtClean="0"/>
            <a:t>(Strep.  </a:t>
          </a:r>
          <a:r>
            <a:rPr lang="en-US" sz="1600" b="1" kern="1200" dirty="0" err="1" smtClean="0"/>
            <a:t>pneumoniae</a:t>
          </a:r>
          <a:r>
            <a:rPr lang="en-US" sz="1600" b="1" kern="1200" dirty="0" smtClean="0"/>
            <a:t>)  involved in 66-87% cases  </a:t>
          </a:r>
          <a:r>
            <a:rPr lang="en-US" sz="1600" kern="1200" dirty="0" smtClean="0"/>
            <a:t>(others : </a:t>
          </a:r>
          <a:r>
            <a:rPr lang="en-US" sz="1600" kern="1200" dirty="0" err="1" smtClean="0"/>
            <a:t>bacteroides</a:t>
          </a:r>
          <a:r>
            <a:rPr lang="en-US" sz="1600" kern="1200" dirty="0" smtClean="0"/>
            <a:t>, staphylococcus, gram negative rods)</a:t>
          </a:r>
          <a:endParaRPr lang="en-IN" sz="1600" kern="1200" dirty="0"/>
        </a:p>
      </dsp:txBody>
      <dsp:txXfrm>
        <a:off x="6633320" y="2218235"/>
        <a:ext cx="1523431" cy="27661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8C6B7-7E53-4E0D-8A9F-4B262F3B690C}">
      <dsp:nvSpPr>
        <dsp:cNvPr id="0" name=""/>
        <dsp:cNvSpPr/>
      </dsp:nvSpPr>
      <dsp:spPr>
        <a:xfrm>
          <a:off x="139774" y="0"/>
          <a:ext cx="285084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Chest Physiotherapy </a:t>
          </a:r>
          <a:endParaRPr lang="en-IN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Shifting position for gravity drainage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Chest percussion </a:t>
          </a:r>
          <a:endParaRPr lang="en-IN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Endotracheal /</a:t>
          </a:r>
          <a:r>
            <a:rPr lang="en-US" sz="2000" kern="1200" dirty="0" err="1" smtClean="0"/>
            <a:t>Nasotracheal</a:t>
          </a:r>
          <a:r>
            <a:rPr lang="en-US" sz="2000" kern="1200" dirty="0" smtClean="0"/>
            <a:t> suction </a:t>
          </a:r>
          <a:endParaRPr lang="en-IN" sz="2000" kern="1200" dirty="0"/>
        </a:p>
      </dsp:txBody>
      <dsp:txXfrm>
        <a:off x="139774" y="1810385"/>
        <a:ext cx="2850845" cy="1810385"/>
      </dsp:txXfrm>
    </dsp:sp>
    <dsp:sp modelId="{E37A23D8-2C3D-45FD-8B87-1578661B5B52}">
      <dsp:nvSpPr>
        <dsp:cNvPr id="0" name=""/>
        <dsp:cNvSpPr/>
      </dsp:nvSpPr>
      <dsp:spPr>
        <a:xfrm>
          <a:off x="600330" y="145258"/>
          <a:ext cx="1929734" cy="17597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C0D26-1437-4B05-BE03-0CE8546C446D}">
      <dsp:nvSpPr>
        <dsp:cNvPr id="0" name=""/>
        <dsp:cNvSpPr/>
      </dsp:nvSpPr>
      <dsp:spPr>
        <a:xfrm>
          <a:off x="3076145" y="0"/>
          <a:ext cx="285084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Instillation  of  saline /</a:t>
          </a:r>
          <a:r>
            <a:rPr lang="en-US" sz="2400" kern="1200" dirty="0" err="1" smtClean="0"/>
            <a:t>acetylcysteine</a:t>
          </a:r>
          <a:endParaRPr lang="en-US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Tube adjustment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Ventilator settings</a:t>
          </a:r>
          <a:endParaRPr lang="en-IN" sz="2400" kern="1200" dirty="0"/>
        </a:p>
      </dsp:txBody>
      <dsp:txXfrm>
        <a:off x="3076145" y="1810385"/>
        <a:ext cx="2850845" cy="1810385"/>
      </dsp:txXfrm>
    </dsp:sp>
    <dsp:sp modelId="{7BCB22ED-A36E-4FF9-B7D9-C31DB77D2B9D}">
      <dsp:nvSpPr>
        <dsp:cNvPr id="0" name=""/>
        <dsp:cNvSpPr/>
      </dsp:nvSpPr>
      <dsp:spPr>
        <a:xfrm>
          <a:off x="3747994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34A7-693C-4C1A-BE65-F2630167071E}">
      <dsp:nvSpPr>
        <dsp:cNvPr id="0" name=""/>
        <dsp:cNvSpPr/>
      </dsp:nvSpPr>
      <dsp:spPr>
        <a:xfrm>
          <a:off x="6012515" y="0"/>
          <a:ext cx="169630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Fibreoptic Bronchoscopy </a:t>
          </a:r>
          <a:endParaRPr lang="en-IN" sz="2400" kern="1200"/>
        </a:p>
      </dsp:txBody>
      <dsp:txXfrm>
        <a:off x="6012515" y="1810385"/>
        <a:ext cx="1696309" cy="1810385"/>
      </dsp:txXfrm>
    </dsp:sp>
    <dsp:sp modelId="{56066BD4-28C5-4B53-BC6A-1A1E5C7CDD71}">
      <dsp:nvSpPr>
        <dsp:cNvPr id="0" name=""/>
        <dsp:cNvSpPr/>
      </dsp:nvSpPr>
      <dsp:spPr>
        <a:xfrm>
          <a:off x="6107097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F2E6-5936-49CB-B653-7A4BCB46C15F}">
      <dsp:nvSpPr>
        <dsp:cNvPr id="0" name=""/>
        <dsp:cNvSpPr/>
      </dsp:nvSpPr>
      <dsp:spPr>
        <a:xfrm flipH="1">
          <a:off x="3292970" y="3847068"/>
          <a:ext cx="42097" cy="678894"/>
        </a:xfrm>
        <a:prstGeom prst="leftRightArrow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B4D5D-A8AE-4CB2-BB4A-42125187B23C}">
      <dsp:nvSpPr>
        <dsp:cNvPr id="0" name=""/>
        <dsp:cNvSpPr/>
      </dsp:nvSpPr>
      <dsp:spPr>
        <a:xfrm>
          <a:off x="6252290" y="1509886"/>
          <a:ext cx="191290" cy="332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195"/>
              </a:lnTo>
              <a:lnTo>
                <a:pt x="191290" y="332319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87022-E692-4A56-93BF-F212EA55D8A4}">
      <dsp:nvSpPr>
        <dsp:cNvPr id="0" name=""/>
        <dsp:cNvSpPr/>
      </dsp:nvSpPr>
      <dsp:spPr>
        <a:xfrm>
          <a:off x="6252290" y="1509886"/>
          <a:ext cx="200287" cy="226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073"/>
              </a:lnTo>
              <a:lnTo>
                <a:pt x="200287" y="22690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17DA-478D-4F59-A9FF-8CF1D596037B}">
      <dsp:nvSpPr>
        <dsp:cNvPr id="0" name=""/>
        <dsp:cNvSpPr/>
      </dsp:nvSpPr>
      <dsp:spPr>
        <a:xfrm>
          <a:off x="6252290" y="1509886"/>
          <a:ext cx="200287" cy="128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81"/>
              </a:lnTo>
              <a:lnTo>
                <a:pt x="200287" y="128818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DCD77-9DFE-4F9B-8DB4-7677BF2DE892}">
      <dsp:nvSpPr>
        <dsp:cNvPr id="0" name=""/>
        <dsp:cNvSpPr/>
      </dsp:nvSpPr>
      <dsp:spPr>
        <a:xfrm>
          <a:off x="6252290" y="1509886"/>
          <a:ext cx="191281" cy="48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715"/>
              </a:lnTo>
              <a:lnTo>
                <a:pt x="191281" y="48271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017FF-6D07-4572-A44A-82A3992E3F16}">
      <dsp:nvSpPr>
        <dsp:cNvPr id="0" name=""/>
        <dsp:cNvSpPr/>
      </dsp:nvSpPr>
      <dsp:spPr>
        <a:xfrm>
          <a:off x="3753708" y="638618"/>
          <a:ext cx="2905035" cy="168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72"/>
              </a:lnTo>
              <a:lnTo>
                <a:pt x="2905035" y="75472"/>
              </a:lnTo>
              <a:lnTo>
                <a:pt x="2905035" y="1680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2E2FD-287A-426E-AC5A-6A83D008A554}">
      <dsp:nvSpPr>
        <dsp:cNvPr id="0" name=""/>
        <dsp:cNvSpPr/>
      </dsp:nvSpPr>
      <dsp:spPr>
        <a:xfrm>
          <a:off x="4568951" y="1509340"/>
          <a:ext cx="134685" cy="310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491"/>
              </a:lnTo>
              <a:lnTo>
                <a:pt x="134685" y="310749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35057-8228-498A-9673-8F8F8C2CF90C}">
      <dsp:nvSpPr>
        <dsp:cNvPr id="0" name=""/>
        <dsp:cNvSpPr/>
      </dsp:nvSpPr>
      <dsp:spPr>
        <a:xfrm>
          <a:off x="4568951" y="1509340"/>
          <a:ext cx="134685" cy="21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92"/>
              </a:lnTo>
              <a:lnTo>
                <a:pt x="134685" y="21930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DDDC5-90DC-46B8-93BC-274FA599D48C}">
      <dsp:nvSpPr>
        <dsp:cNvPr id="0" name=""/>
        <dsp:cNvSpPr/>
      </dsp:nvSpPr>
      <dsp:spPr>
        <a:xfrm>
          <a:off x="4568951" y="1509340"/>
          <a:ext cx="216974" cy="73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715"/>
              </a:lnTo>
              <a:lnTo>
                <a:pt x="216974" y="73771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E0204-738D-4CD7-B552-7F3FFCF7792E}">
      <dsp:nvSpPr>
        <dsp:cNvPr id="0" name=""/>
        <dsp:cNvSpPr/>
      </dsp:nvSpPr>
      <dsp:spPr>
        <a:xfrm>
          <a:off x="3753708" y="638618"/>
          <a:ext cx="1263984" cy="185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28"/>
              </a:lnTo>
              <a:lnTo>
                <a:pt x="1263984" y="92528"/>
              </a:lnTo>
              <a:lnTo>
                <a:pt x="1263984" y="1850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3A41F-2B7C-43F9-9569-22CFFB491563}">
      <dsp:nvSpPr>
        <dsp:cNvPr id="0" name=""/>
        <dsp:cNvSpPr/>
      </dsp:nvSpPr>
      <dsp:spPr>
        <a:xfrm>
          <a:off x="2727509" y="1890051"/>
          <a:ext cx="510112" cy="1969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112" y="196967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46A81-C099-4833-BFE8-4078EDE89169}">
      <dsp:nvSpPr>
        <dsp:cNvPr id="0" name=""/>
        <dsp:cNvSpPr/>
      </dsp:nvSpPr>
      <dsp:spPr>
        <a:xfrm>
          <a:off x="1838668" y="1890051"/>
          <a:ext cx="888841" cy="718244"/>
        </a:xfrm>
        <a:custGeom>
          <a:avLst/>
          <a:gdLst/>
          <a:ahLst/>
          <a:cxnLst/>
          <a:rect l="0" t="0" r="0" b="0"/>
          <a:pathLst>
            <a:path>
              <a:moveTo>
                <a:pt x="888841" y="0"/>
              </a:moveTo>
              <a:lnTo>
                <a:pt x="888841" y="718244"/>
              </a:lnTo>
              <a:lnTo>
                <a:pt x="0" y="71824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5CDF8-B5F7-4B5B-ACD2-7EE0A6365092}">
      <dsp:nvSpPr>
        <dsp:cNvPr id="0" name=""/>
        <dsp:cNvSpPr/>
      </dsp:nvSpPr>
      <dsp:spPr>
        <a:xfrm>
          <a:off x="3293179" y="638618"/>
          <a:ext cx="460529" cy="185057"/>
        </a:xfrm>
        <a:custGeom>
          <a:avLst/>
          <a:gdLst/>
          <a:ahLst/>
          <a:cxnLst/>
          <a:rect l="0" t="0" r="0" b="0"/>
          <a:pathLst>
            <a:path>
              <a:moveTo>
                <a:pt x="460529" y="0"/>
              </a:moveTo>
              <a:lnTo>
                <a:pt x="460529" y="92528"/>
              </a:lnTo>
              <a:lnTo>
                <a:pt x="0" y="92528"/>
              </a:lnTo>
              <a:lnTo>
                <a:pt x="0" y="1850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7B60C-2E14-4D4B-B70D-FF9391DEF1CA}">
      <dsp:nvSpPr>
        <dsp:cNvPr id="0" name=""/>
        <dsp:cNvSpPr/>
      </dsp:nvSpPr>
      <dsp:spPr>
        <a:xfrm>
          <a:off x="1770333" y="638618"/>
          <a:ext cx="1983374" cy="199615"/>
        </a:xfrm>
        <a:custGeom>
          <a:avLst/>
          <a:gdLst/>
          <a:ahLst/>
          <a:cxnLst/>
          <a:rect l="0" t="0" r="0" b="0"/>
          <a:pathLst>
            <a:path>
              <a:moveTo>
                <a:pt x="1983374" y="0"/>
              </a:moveTo>
              <a:lnTo>
                <a:pt x="1983374" y="107086"/>
              </a:lnTo>
              <a:lnTo>
                <a:pt x="0" y="107086"/>
              </a:lnTo>
              <a:lnTo>
                <a:pt x="0" y="19961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A7495-203C-4296-8399-497D2A41DF99}">
      <dsp:nvSpPr>
        <dsp:cNvPr id="0" name=""/>
        <dsp:cNvSpPr/>
      </dsp:nvSpPr>
      <dsp:spPr>
        <a:xfrm>
          <a:off x="554114" y="638618"/>
          <a:ext cx="3199594" cy="185057"/>
        </a:xfrm>
        <a:custGeom>
          <a:avLst/>
          <a:gdLst/>
          <a:ahLst/>
          <a:cxnLst/>
          <a:rect l="0" t="0" r="0" b="0"/>
          <a:pathLst>
            <a:path>
              <a:moveTo>
                <a:pt x="3199594" y="0"/>
              </a:moveTo>
              <a:lnTo>
                <a:pt x="3199594" y="92528"/>
              </a:lnTo>
              <a:lnTo>
                <a:pt x="0" y="92528"/>
              </a:lnTo>
              <a:lnTo>
                <a:pt x="0" y="1850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7AB4-5AA8-4E37-A054-CCFE3523C29C}">
      <dsp:nvSpPr>
        <dsp:cNvPr id="0" name=""/>
        <dsp:cNvSpPr/>
      </dsp:nvSpPr>
      <dsp:spPr>
        <a:xfrm>
          <a:off x="3058047" y="3317"/>
          <a:ext cx="1391322" cy="635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AIR EMBOLISM </a:t>
          </a:r>
          <a:endParaRPr lang="en-IN" sz="1400" b="1" kern="1200" dirty="0"/>
        </a:p>
      </dsp:txBody>
      <dsp:txXfrm>
        <a:off x="3058047" y="3317"/>
        <a:ext cx="1391322" cy="635301"/>
      </dsp:txXfrm>
    </dsp:sp>
    <dsp:sp modelId="{2F6F8297-6298-4471-A40B-75B81B41D98A}">
      <dsp:nvSpPr>
        <dsp:cNvPr id="0" name=""/>
        <dsp:cNvSpPr/>
      </dsp:nvSpPr>
      <dsp:spPr>
        <a:xfrm>
          <a:off x="0" y="823676"/>
          <a:ext cx="1108228" cy="771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Incidence 1.2 – 60%</a:t>
          </a:r>
          <a:endParaRPr lang="en-IN" sz="1400" kern="1200" dirty="0"/>
        </a:p>
      </dsp:txBody>
      <dsp:txXfrm>
        <a:off x="0" y="823676"/>
        <a:ext cx="1108228" cy="771948"/>
      </dsp:txXfrm>
    </dsp:sp>
    <dsp:sp modelId="{198CBE8E-E983-4161-BB45-9CD4D79FE574}">
      <dsp:nvSpPr>
        <dsp:cNvPr id="0" name=""/>
        <dsp:cNvSpPr/>
      </dsp:nvSpPr>
      <dsp:spPr>
        <a:xfrm>
          <a:off x="1216219" y="838234"/>
          <a:ext cx="1108228" cy="771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Morbidity – mortality ~ 3%</a:t>
          </a:r>
          <a:endParaRPr lang="en-IN" sz="1400" kern="1200" dirty="0"/>
        </a:p>
      </dsp:txBody>
      <dsp:txXfrm>
        <a:off x="1216219" y="838234"/>
        <a:ext cx="1108228" cy="771948"/>
      </dsp:txXfrm>
    </dsp:sp>
    <dsp:sp modelId="{3F5846A1-7D66-4EA8-84BB-32210D6F6912}">
      <dsp:nvSpPr>
        <dsp:cNvPr id="0" name=""/>
        <dsp:cNvSpPr/>
      </dsp:nvSpPr>
      <dsp:spPr>
        <a:xfrm>
          <a:off x="2586092" y="823676"/>
          <a:ext cx="1414172" cy="1066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Risk factors</a:t>
          </a:r>
          <a:endParaRPr lang="en-IN" sz="1400" kern="1200" dirty="0"/>
        </a:p>
      </dsp:txBody>
      <dsp:txXfrm>
        <a:off x="2586092" y="823676"/>
        <a:ext cx="1414172" cy="1066375"/>
      </dsp:txXfrm>
    </dsp:sp>
    <dsp:sp modelId="{C67F79C8-C9E8-4064-8441-105E33F64731}">
      <dsp:nvSpPr>
        <dsp:cNvPr id="0" name=""/>
        <dsp:cNvSpPr/>
      </dsp:nvSpPr>
      <dsp:spPr>
        <a:xfrm>
          <a:off x="424495" y="2075108"/>
          <a:ext cx="1414172" cy="1066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Surgery in sitting position</a:t>
          </a:r>
          <a:endParaRPr lang="en-IN" sz="1400" kern="1200" dirty="0"/>
        </a:p>
      </dsp:txBody>
      <dsp:txXfrm>
        <a:off x="424495" y="2075108"/>
        <a:ext cx="1414172" cy="1066375"/>
      </dsp:txXfrm>
    </dsp:sp>
    <dsp:sp modelId="{D82A67DC-871E-4AF9-8AAD-666EAFD3CA1A}">
      <dsp:nvSpPr>
        <dsp:cNvPr id="0" name=""/>
        <dsp:cNvSpPr/>
      </dsp:nvSpPr>
      <dsp:spPr>
        <a:xfrm>
          <a:off x="1823449" y="3326541"/>
          <a:ext cx="1414172" cy="1066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Dehydration /blood loss causing low CVP</a:t>
          </a:r>
          <a:endParaRPr lang="en-IN" sz="1400" kern="1200" dirty="0"/>
        </a:p>
      </dsp:txBody>
      <dsp:txXfrm>
        <a:off x="1823449" y="3326541"/>
        <a:ext cx="1414172" cy="1066375"/>
      </dsp:txXfrm>
    </dsp:sp>
    <dsp:sp modelId="{1BC02115-D1ED-4A22-B2C8-9F76F068075C}">
      <dsp:nvSpPr>
        <dsp:cNvPr id="0" name=""/>
        <dsp:cNvSpPr/>
      </dsp:nvSpPr>
      <dsp:spPr>
        <a:xfrm>
          <a:off x="4456766" y="823676"/>
          <a:ext cx="1121852" cy="68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Diagnosis </a:t>
          </a:r>
          <a:endParaRPr lang="en-IN" sz="1400" kern="1200" dirty="0"/>
        </a:p>
      </dsp:txBody>
      <dsp:txXfrm>
        <a:off x="4456766" y="823676"/>
        <a:ext cx="1121852" cy="685663"/>
      </dsp:txXfrm>
    </dsp:sp>
    <dsp:sp modelId="{71B6F64A-E9C7-473B-8A30-CE0C007FF10E}">
      <dsp:nvSpPr>
        <dsp:cNvPr id="0" name=""/>
        <dsp:cNvSpPr/>
      </dsp:nvSpPr>
      <dsp:spPr>
        <a:xfrm>
          <a:off x="4785926" y="1694397"/>
          <a:ext cx="1318885" cy="1105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Transesophageal</a:t>
          </a:r>
          <a:r>
            <a:rPr lang="en-US" sz="1400" kern="1200" dirty="0" smtClean="0"/>
            <a:t> Echocardiography and Doppler</a:t>
          </a:r>
          <a:endParaRPr lang="en-IN" sz="1400" kern="1200" dirty="0"/>
        </a:p>
      </dsp:txBody>
      <dsp:txXfrm>
        <a:off x="4785926" y="1694397"/>
        <a:ext cx="1318885" cy="1105316"/>
      </dsp:txXfrm>
    </dsp:sp>
    <dsp:sp modelId="{EF995EC4-0D4A-4E31-9E82-4AED38FACDF8}">
      <dsp:nvSpPr>
        <dsp:cNvPr id="0" name=""/>
        <dsp:cNvSpPr/>
      </dsp:nvSpPr>
      <dsp:spPr>
        <a:xfrm>
          <a:off x="4703637" y="3359600"/>
          <a:ext cx="1121852" cy="6856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Expired N2</a:t>
          </a:r>
          <a:endParaRPr lang="en-IN" sz="1400" kern="1200"/>
        </a:p>
      </dsp:txBody>
      <dsp:txXfrm>
        <a:off x="4703637" y="3359600"/>
        <a:ext cx="1121852" cy="685663"/>
      </dsp:txXfrm>
    </dsp:sp>
    <dsp:sp modelId="{F217235E-786E-4A86-AEEB-C8674953AF87}">
      <dsp:nvSpPr>
        <dsp:cNvPr id="0" name=""/>
        <dsp:cNvSpPr/>
      </dsp:nvSpPr>
      <dsp:spPr>
        <a:xfrm>
          <a:off x="4703637" y="4273999"/>
          <a:ext cx="1121852" cy="6856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 Tidal CO2</a:t>
          </a:r>
          <a:endParaRPr lang="en-IN" sz="1400" kern="1200" dirty="0"/>
        </a:p>
      </dsp:txBody>
      <dsp:txXfrm>
        <a:off x="4703637" y="4273999"/>
        <a:ext cx="1121852" cy="685663"/>
      </dsp:txXfrm>
    </dsp:sp>
    <dsp:sp modelId="{B68D2926-51F1-466E-9C5A-A549D128935D}">
      <dsp:nvSpPr>
        <dsp:cNvPr id="0" name=""/>
        <dsp:cNvSpPr/>
      </dsp:nvSpPr>
      <dsp:spPr>
        <a:xfrm>
          <a:off x="6150677" y="806620"/>
          <a:ext cx="1016132" cy="7032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Treatment </a:t>
          </a:r>
          <a:endParaRPr lang="en-IN" sz="1400" kern="1200"/>
        </a:p>
      </dsp:txBody>
      <dsp:txXfrm>
        <a:off x="6150677" y="806620"/>
        <a:ext cx="1016132" cy="703266"/>
      </dsp:txXfrm>
    </dsp:sp>
    <dsp:sp modelId="{C5A6E7C3-24EF-44BA-8041-ACA716E290B4}">
      <dsp:nvSpPr>
        <dsp:cNvPr id="0" name=""/>
        <dsp:cNvSpPr/>
      </dsp:nvSpPr>
      <dsp:spPr>
        <a:xfrm>
          <a:off x="6443572" y="1640968"/>
          <a:ext cx="1327054" cy="7032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Left lateral decubitus position </a:t>
          </a:r>
          <a:endParaRPr lang="en-IN" sz="1400" kern="1200" dirty="0"/>
        </a:p>
      </dsp:txBody>
      <dsp:txXfrm>
        <a:off x="6443572" y="1640968"/>
        <a:ext cx="1327054" cy="703266"/>
      </dsp:txXfrm>
    </dsp:sp>
    <dsp:sp modelId="{D12C63FB-D640-4F12-AAF8-37B2945D8D42}">
      <dsp:nvSpPr>
        <dsp:cNvPr id="0" name=""/>
        <dsp:cNvSpPr/>
      </dsp:nvSpPr>
      <dsp:spPr>
        <a:xfrm>
          <a:off x="6452578" y="2446435"/>
          <a:ext cx="1309033" cy="7032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Aspiration of through atrial catheter </a:t>
          </a:r>
          <a:endParaRPr lang="en-IN" sz="1400" kern="1200" dirty="0"/>
        </a:p>
      </dsp:txBody>
      <dsp:txXfrm>
        <a:off x="6452578" y="2446435"/>
        <a:ext cx="1309033" cy="703266"/>
      </dsp:txXfrm>
    </dsp:sp>
    <dsp:sp modelId="{3C2F37C4-26DB-40FF-8113-61F75878065C}">
      <dsp:nvSpPr>
        <dsp:cNvPr id="0" name=""/>
        <dsp:cNvSpPr/>
      </dsp:nvSpPr>
      <dsp:spPr>
        <a:xfrm>
          <a:off x="6452578" y="3325122"/>
          <a:ext cx="1309033" cy="907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Irrigation of surgical field and sealing all portals of entry</a:t>
          </a:r>
          <a:endParaRPr lang="en-IN" sz="1400" kern="1200" dirty="0"/>
        </a:p>
      </dsp:txBody>
      <dsp:txXfrm>
        <a:off x="6452578" y="3325122"/>
        <a:ext cx="1309033" cy="907675"/>
      </dsp:txXfrm>
    </dsp:sp>
    <dsp:sp modelId="{28A9163A-C744-4957-9A80-3DB43EF89C1F}">
      <dsp:nvSpPr>
        <dsp:cNvPr id="0" name=""/>
        <dsp:cNvSpPr/>
      </dsp:nvSpPr>
      <dsp:spPr>
        <a:xfrm>
          <a:off x="6443581" y="4481448"/>
          <a:ext cx="1636682" cy="7032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Hemodynamic stabilization </a:t>
          </a:r>
          <a:endParaRPr lang="en-IN" sz="1400" kern="1200" dirty="0"/>
        </a:p>
      </dsp:txBody>
      <dsp:txXfrm>
        <a:off x="6443581" y="4481448"/>
        <a:ext cx="1636682" cy="7032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F4537-365D-4A12-9D9E-86BE3DDFE725}">
      <dsp:nvSpPr>
        <dsp:cNvPr id="0" name=""/>
        <dsp:cNvSpPr/>
      </dsp:nvSpPr>
      <dsp:spPr>
        <a:xfrm rot="5400000">
          <a:off x="4425650" y="-2282057"/>
          <a:ext cx="613270" cy="5177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Incidence of DVT 29 – 43%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Thrombo Embolism occurs in 15% cases</a:t>
          </a:r>
          <a:endParaRPr lang="en-IN" sz="1600" kern="1200"/>
        </a:p>
      </dsp:txBody>
      <dsp:txXfrm rot="-5400000">
        <a:off x="2143502" y="30028"/>
        <a:ext cx="5147630" cy="553396"/>
      </dsp:txXfrm>
    </dsp:sp>
    <dsp:sp modelId="{2490A884-A367-4537-84BF-F90F781A1D20}">
      <dsp:nvSpPr>
        <dsp:cNvPr id="0" name=""/>
        <dsp:cNvSpPr/>
      </dsp:nvSpPr>
      <dsp:spPr>
        <a:xfrm>
          <a:off x="130018" y="34172"/>
          <a:ext cx="2013483" cy="54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Venous Thrombosis</a:t>
          </a:r>
          <a:endParaRPr lang="en-IN" sz="1500" b="1" kern="1200" dirty="0"/>
        </a:p>
      </dsp:txBody>
      <dsp:txXfrm>
        <a:off x="156628" y="60782"/>
        <a:ext cx="1960263" cy="491889"/>
      </dsp:txXfrm>
    </dsp:sp>
    <dsp:sp modelId="{7164A207-5F91-4A6B-B695-40015F147B44}">
      <dsp:nvSpPr>
        <dsp:cNvPr id="0" name=""/>
        <dsp:cNvSpPr/>
      </dsp:nvSpPr>
      <dsp:spPr>
        <a:xfrm rot="5400000">
          <a:off x="3688883" y="-829697"/>
          <a:ext cx="2088457" cy="51759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Prolonged surgery and immobilization, 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Previous  DVT 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Malignancy  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Direct lower extremity trauma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Limb weakness 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Advanced age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Hypercoagulability </a:t>
          </a:r>
          <a:endParaRPr lang="en-IN" sz="1600" kern="1200" dirty="0"/>
        </a:p>
      </dsp:txBody>
      <dsp:txXfrm rot="-5400000">
        <a:off x="2145161" y="815975"/>
        <a:ext cx="5073951" cy="1884557"/>
      </dsp:txXfrm>
    </dsp:sp>
    <dsp:sp modelId="{589C2F95-72A6-47CD-B660-1B0A9A056003}">
      <dsp:nvSpPr>
        <dsp:cNvPr id="0" name=""/>
        <dsp:cNvSpPr/>
      </dsp:nvSpPr>
      <dsp:spPr>
        <a:xfrm>
          <a:off x="130018" y="925711"/>
          <a:ext cx="2015142" cy="166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factors</a:t>
          </a:r>
          <a:endParaRPr lang="en-IN" sz="1500" kern="1200" dirty="0"/>
        </a:p>
      </dsp:txBody>
      <dsp:txXfrm>
        <a:off x="211301" y="1006994"/>
        <a:ext cx="1852576" cy="1502519"/>
      </dsp:txXfrm>
    </dsp:sp>
    <dsp:sp modelId="{7683F7FF-4DAE-442B-B3A9-5B11D9A22E3F}">
      <dsp:nvSpPr>
        <dsp:cNvPr id="0" name=""/>
        <dsp:cNvSpPr/>
      </dsp:nvSpPr>
      <dsp:spPr>
        <a:xfrm rot="5400000">
          <a:off x="4445619" y="638030"/>
          <a:ext cx="556770" cy="5177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Ankle, calf swelling, calf tenderness, Homan’s sign</a:t>
          </a:r>
          <a:endParaRPr lang="en-IN" sz="1600" kern="1200" dirty="0"/>
        </a:p>
      </dsp:txBody>
      <dsp:txXfrm rot="-5400000">
        <a:off x="2135221" y="2975608"/>
        <a:ext cx="5150388" cy="502412"/>
      </dsp:txXfrm>
    </dsp:sp>
    <dsp:sp modelId="{3CFFCAEE-1B08-46C2-BAC5-9A7929064DAC}">
      <dsp:nvSpPr>
        <dsp:cNvPr id="0" name=""/>
        <dsp:cNvSpPr/>
      </dsp:nvSpPr>
      <dsp:spPr>
        <a:xfrm>
          <a:off x="130018" y="2903145"/>
          <a:ext cx="2013483" cy="659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Clinically </a:t>
          </a:r>
          <a:endParaRPr lang="en-IN" sz="1500" kern="1200" dirty="0"/>
        </a:p>
      </dsp:txBody>
      <dsp:txXfrm>
        <a:off x="162227" y="2935354"/>
        <a:ext cx="1949065" cy="595387"/>
      </dsp:txXfrm>
    </dsp:sp>
    <dsp:sp modelId="{4875988D-3436-455C-BC5B-74E61E8D1CF0}">
      <dsp:nvSpPr>
        <dsp:cNvPr id="0" name=""/>
        <dsp:cNvSpPr/>
      </dsp:nvSpPr>
      <dsp:spPr>
        <a:xfrm rot="5400000">
          <a:off x="4376608" y="1378548"/>
          <a:ext cx="589578" cy="5332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Doppler ultrasound (sensitivity 90%)</a:t>
          </a:r>
          <a:endParaRPr lang="en-IN" sz="1800" kern="1200" dirty="0"/>
        </a:p>
      </dsp:txBody>
      <dsp:txXfrm rot="-5400000">
        <a:off x="2005214" y="3778724"/>
        <a:ext cx="5303587" cy="532016"/>
      </dsp:txXfrm>
    </dsp:sp>
    <dsp:sp modelId="{D5120812-98CC-4F59-8B0D-3CF609DF074F}">
      <dsp:nvSpPr>
        <dsp:cNvPr id="0" name=""/>
        <dsp:cNvSpPr/>
      </dsp:nvSpPr>
      <dsp:spPr>
        <a:xfrm>
          <a:off x="130018" y="3663613"/>
          <a:ext cx="1875195" cy="862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Diagnosis</a:t>
          </a:r>
          <a:endParaRPr lang="en-IN" sz="1500" kern="1200" dirty="0"/>
        </a:p>
      </dsp:txBody>
      <dsp:txXfrm>
        <a:off x="172110" y="3705705"/>
        <a:ext cx="1791011" cy="7780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F4537-365D-4A12-9D9E-86BE3DDFE725}">
      <dsp:nvSpPr>
        <dsp:cNvPr id="0" name=""/>
        <dsp:cNvSpPr/>
      </dsp:nvSpPr>
      <dsp:spPr>
        <a:xfrm rot="5400000">
          <a:off x="3018724" y="-325802"/>
          <a:ext cx="3703649" cy="5177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Treatment :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Full anticoagulation with heparin </a:t>
          </a:r>
          <a:r>
            <a:rPr lang="en-IN" sz="2200" b="0" i="0" kern="1200" dirty="0" smtClean="0"/>
            <a:t>(target partial thromboplastin time of 45 to 60 seconds)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Acceptable 1- 3 weeks after surgery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Followed by Warfarin  </a:t>
          </a:r>
          <a:r>
            <a:rPr lang="en-IN" sz="2200" b="0" i="0" kern="1200" dirty="0" smtClean="0"/>
            <a:t>(target international normalized ratio of 2)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b="0" i="0" kern="1200" dirty="0" smtClean="0"/>
            <a:t>To be continued for 6 weeks to 3 months in uncomplicated cases</a:t>
          </a:r>
          <a:r>
            <a:rPr lang="en-US" sz="2200" kern="1200" dirty="0" smtClean="0"/>
            <a:t> </a:t>
          </a:r>
          <a:endParaRPr lang="en-IN" sz="2200" kern="1200" dirty="0"/>
        </a:p>
      </dsp:txBody>
      <dsp:txXfrm rot="-5400000">
        <a:off x="2281766" y="591953"/>
        <a:ext cx="4996770" cy="3342055"/>
      </dsp:txXfrm>
    </dsp:sp>
    <dsp:sp modelId="{2490A884-A367-4537-84BF-F90F781A1D20}">
      <dsp:nvSpPr>
        <dsp:cNvPr id="0" name=""/>
        <dsp:cNvSpPr/>
      </dsp:nvSpPr>
      <dsp:spPr>
        <a:xfrm>
          <a:off x="8266" y="411161"/>
          <a:ext cx="2273498" cy="3703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Venous Thrombosis</a:t>
          </a:r>
          <a:endParaRPr lang="en-IN" sz="2700" kern="1200"/>
        </a:p>
      </dsp:txBody>
      <dsp:txXfrm>
        <a:off x="119249" y="522144"/>
        <a:ext cx="2051532" cy="34816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242C2-F09E-4409-8062-62863F38E151}">
      <dsp:nvSpPr>
        <dsp:cNvPr id="0" name=""/>
        <dsp:cNvSpPr/>
      </dsp:nvSpPr>
      <dsp:spPr>
        <a:xfrm>
          <a:off x="0" y="17751"/>
          <a:ext cx="7467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Pulmonary Embolism: presentation </a:t>
          </a:r>
          <a:endParaRPr lang="en-IN" sz="1900" b="1" kern="1200" dirty="0"/>
        </a:p>
      </dsp:txBody>
      <dsp:txXfrm>
        <a:off x="22246" y="39997"/>
        <a:ext cx="7423108" cy="411223"/>
      </dsp:txXfrm>
    </dsp:sp>
    <dsp:sp modelId="{70F4D2F3-7E32-4297-BA62-19571628ADEC}">
      <dsp:nvSpPr>
        <dsp:cNvPr id="0" name=""/>
        <dsp:cNvSpPr/>
      </dsp:nvSpPr>
      <dsp:spPr>
        <a:xfrm>
          <a:off x="0" y="473466"/>
          <a:ext cx="7467600" cy="204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Tachypnea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/>
            <a:t>Pleuritic</a:t>
          </a:r>
          <a:r>
            <a:rPr lang="en-US" sz="1500" kern="1200" dirty="0" smtClean="0"/>
            <a:t> chest pain 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Dyspnea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Cough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Jugular venous distension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Fever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Altered sensorium</a:t>
          </a:r>
          <a:endParaRPr lang="en-IN" sz="1500" kern="1200"/>
        </a:p>
      </dsp:txBody>
      <dsp:txXfrm>
        <a:off x="0" y="473466"/>
        <a:ext cx="7467600" cy="2045160"/>
      </dsp:txXfrm>
    </dsp:sp>
    <dsp:sp modelId="{4C1F974E-B744-40F3-87A7-4ED474162B52}">
      <dsp:nvSpPr>
        <dsp:cNvPr id="0" name=""/>
        <dsp:cNvSpPr/>
      </dsp:nvSpPr>
      <dsp:spPr>
        <a:xfrm>
          <a:off x="0" y="2518626"/>
          <a:ext cx="7467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Investigations</a:t>
          </a:r>
          <a:endParaRPr lang="en-IN" sz="1900" kern="1200"/>
        </a:p>
      </dsp:txBody>
      <dsp:txXfrm>
        <a:off x="22246" y="2540872"/>
        <a:ext cx="7423108" cy="411223"/>
      </dsp:txXfrm>
    </dsp:sp>
    <dsp:sp modelId="{754BA7B3-2696-4029-BE2C-BD14BA221E8C}">
      <dsp:nvSpPr>
        <dsp:cNvPr id="0" name=""/>
        <dsp:cNvSpPr/>
      </dsp:nvSpPr>
      <dsp:spPr>
        <a:xfrm>
          <a:off x="0" y="2974341"/>
          <a:ext cx="746760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Po</a:t>
          </a:r>
          <a:r>
            <a:rPr lang="en-IN" sz="1500" kern="1200" baseline="-25000" smtClean="0"/>
            <a:t>2</a:t>
          </a:r>
          <a:r>
            <a:rPr lang="en-IN" sz="1500" kern="1200" smtClean="0"/>
            <a:t> of &lt; 80 mm Hg (85%)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Right axis deviation on ECG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Infiltrates on Chest X-ray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Spiral CT (preferred)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Angiography (Gold Standard)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Radio nucleotide perfusion scan (sensitive)</a:t>
          </a:r>
          <a:endParaRPr lang="en-IN" sz="1500" kern="1200"/>
        </a:p>
      </dsp:txBody>
      <dsp:txXfrm>
        <a:off x="0" y="2974341"/>
        <a:ext cx="7467600" cy="15338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85BF-A0C2-4D00-BF6D-1E9D809B3EA1}">
      <dsp:nvSpPr>
        <dsp:cNvPr id="0" name=""/>
        <dsp:cNvSpPr/>
      </dsp:nvSpPr>
      <dsp:spPr>
        <a:xfrm>
          <a:off x="0" y="399981"/>
          <a:ext cx="7467600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520700" rIns="579569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Ventilatory support</a:t>
          </a:r>
          <a:endParaRPr lang="en-IN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Vasopressors</a:t>
          </a:r>
          <a:endParaRPr lang="en-IN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Full anticoagulation with heparin infusion (</a:t>
          </a:r>
          <a:r>
            <a:rPr lang="en-IN" sz="2500" kern="1200" dirty="0" smtClean="0"/>
            <a:t>target partial thromboplastin time of 45 to 60 seconds) </a:t>
          </a:r>
          <a:r>
            <a:rPr lang="en-IN" sz="2500" i="1" kern="1200" dirty="0" smtClean="0"/>
            <a:t>despite risk of intracranial bleed.</a:t>
          </a:r>
          <a:endParaRPr lang="en-IN" sz="2500" i="1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err="1" smtClean="0"/>
            <a:t>i</a:t>
          </a:r>
          <a:r>
            <a:rPr lang="en-US" sz="2500" i="1" kern="1200" dirty="0" smtClean="0"/>
            <a:t>/v Heparin 5000-10000 IU bolus followed by 1000 IU/</a:t>
          </a:r>
          <a:r>
            <a:rPr lang="en-US" sz="2500" i="1" kern="1200" dirty="0" err="1" smtClean="0"/>
            <a:t>hr</a:t>
          </a:r>
          <a:r>
            <a:rPr lang="en-US" sz="2500" i="1" kern="1200" dirty="0" smtClean="0"/>
            <a:t> infusion </a:t>
          </a:r>
          <a:endParaRPr lang="en-IN" sz="2500" i="1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Pulmonary embolectomy (last resort)</a:t>
          </a:r>
          <a:endParaRPr lang="en-IN" sz="2500" kern="1200" dirty="0"/>
        </a:p>
      </dsp:txBody>
      <dsp:txXfrm>
        <a:off x="0" y="399981"/>
        <a:ext cx="7467600" cy="4095000"/>
      </dsp:txXfrm>
    </dsp:sp>
    <dsp:sp modelId="{910D6440-17FD-47E2-A99B-3CBBED1F8B2B}">
      <dsp:nvSpPr>
        <dsp:cNvPr id="0" name=""/>
        <dsp:cNvSpPr/>
      </dsp:nvSpPr>
      <dsp:spPr>
        <a:xfrm>
          <a:off x="373380" y="30981"/>
          <a:ext cx="52273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Treatment </a:t>
          </a:r>
          <a:endParaRPr lang="en-IN" sz="2500" kern="1200"/>
        </a:p>
      </dsp:txBody>
      <dsp:txXfrm>
        <a:off x="409406" y="67007"/>
        <a:ext cx="51552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2651F-2630-4B5A-A6EA-ADB13FDA1CC8}">
      <dsp:nvSpPr>
        <dsp:cNvPr id="0" name=""/>
        <dsp:cNvSpPr/>
      </dsp:nvSpPr>
      <dsp:spPr>
        <a:xfrm rot="5400000">
          <a:off x="3267582" y="-126650"/>
          <a:ext cx="362077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Gradually downsize the tube to ≤ 6mm with cuff deflated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Partial corking followed by full corking of metallic/portex tube (cuff deflated)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Observation for at least 24 hrs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If pH &gt; 7.35 and &lt; 5% PaCO</a:t>
          </a:r>
          <a:r>
            <a:rPr lang="en-US" sz="2400" kern="1200" baseline="-25000" smtClean="0"/>
            <a:t>2 </a:t>
          </a:r>
          <a:r>
            <a:rPr lang="en-US" sz="2400" kern="1200" smtClean="0"/>
            <a:t> increase then decannulate</a:t>
          </a:r>
          <a:endParaRPr lang="en-IN" sz="2400" kern="1200"/>
        </a:p>
      </dsp:txBody>
      <dsp:txXfrm rot="-5400000">
        <a:off x="2688336" y="629347"/>
        <a:ext cx="4602513" cy="3267268"/>
      </dsp:txXfrm>
    </dsp:sp>
    <dsp:sp modelId="{D941CBAA-B906-49A5-8114-39999A489D66}">
      <dsp:nvSpPr>
        <dsp:cNvPr id="0" name=""/>
        <dsp:cNvSpPr/>
      </dsp:nvSpPr>
      <dsp:spPr>
        <a:xfrm>
          <a:off x="0" y="0"/>
          <a:ext cx="268833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smtClean="0"/>
            <a:t>Method</a:t>
          </a:r>
          <a:endParaRPr lang="en-IN" sz="4800" kern="1200"/>
        </a:p>
      </dsp:txBody>
      <dsp:txXfrm>
        <a:off x="131234" y="131234"/>
        <a:ext cx="2425868" cy="42634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49760-E1C9-41D4-9661-D64FF3FD9E7F}">
      <dsp:nvSpPr>
        <dsp:cNvPr id="0" name=""/>
        <dsp:cNvSpPr/>
      </dsp:nvSpPr>
      <dsp:spPr>
        <a:xfrm>
          <a:off x="0" y="0"/>
          <a:ext cx="7543800" cy="11520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shade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Reported Pulmonary Complications </a:t>
          </a:r>
          <a:endParaRPr lang="en-IN" sz="3600" kern="1200" dirty="0"/>
        </a:p>
      </dsp:txBody>
      <dsp:txXfrm>
        <a:off x="0" y="0"/>
        <a:ext cx="7543800" cy="1152048"/>
      </dsp:txXfrm>
    </dsp:sp>
    <dsp:sp modelId="{6BC9554F-723B-430F-81A0-3110D99555DB}">
      <dsp:nvSpPr>
        <dsp:cNvPr id="0" name=""/>
        <dsp:cNvSpPr/>
      </dsp:nvSpPr>
      <dsp:spPr>
        <a:xfrm>
          <a:off x="3683" y="1152048"/>
          <a:ext cx="2512144" cy="24193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Catheter malposition (3.9%)</a:t>
          </a:r>
          <a:endParaRPr lang="en-IN" sz="2300" kern="1200" dirty="0"/>
        </a:p>
      </dsp:txBody>
      <dsp:txXfrm>
        <a:off x="3683" y="1152048"/>
        <a:ext cx="2512144" cy="2419302"/>
      </dsp:txXfrm>
    </dsp:sp>
    <dsp:sp modelId="{A118774A-402D-4E9D-81C5-01E9C84C5329}">
      <dsp:nvSpPr>
        <dsp:cNvPr id="0" name=""/>
        <dsp:cNvSpPr/>
      </dsp:nvSpPr>
      <dsp:spPr>
        <a:xfrm>
          <a:off x="2515827" y="1152048"/>
          <a:ext cx="2512144" cy="24193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Pneumothorax (4.3%)</a:t>
          </a:r>
          <a:endParaRPr lang="en-IN" sz="2300" kern="1200" dirty="0"/>
        </a:p>
      </dsp:txBody>
      <dsp:txXfrm>
        <a:off x="2515827" y="1152048"/>
        <a:ext cx="2512144" cy="2419302"/>
      </dsp:txXfrm>
    </dsp:sp>
    <dsp:sp modelId="{B8B15383-8D9F-4712-83C4-5A742FF87CF8}">
      <dsp:nvSpPr>
        <dsp:cNvPr id="0" name=""/>
        <dsp:cNvSpPr/>
      </dsp:nvSpPr>
      <dsp:spPr>
        <a:xfrm>
          <a:off x="5027972" y="1152048"/>
          <a:ext cx="2512144" cy="24193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Catheter associated pleural/pericardial effusion (few case reports) (0.2%)</a:t>
          </a:r>
          <a:endParaRPr lang="en-IN" sz="2300" kern="1200" dirty="0"/>
        </a:p>
      </dsp:txBody>
      <dsp:txXfrm>
        <a:off x="5027972" y="1152048"/>
        <a:ext cx="2512144" cy="2419302"/>
      </dsp:txXfrm>
    </dsp:sp>
    <dsp:sp modelId="{A5459AA7-A341-4221-AE0B-3BE00638E0E3}">
      <dsp:nvSpPr>
        <dsp:cNvPr id="0" name=""/>
        <dsp:cNvSpPr/>
      </dsp:nvSpPr>
      <dsp:spPr>
        <a:xfrm>
          <a:off x="0" y="3571351"/>
          <a:ext cx="7543800" cy="26881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shade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5F20A-EEB5-4A5C-BFB0-F56D4D954AA6}">
      <dsp:nvSpPr>
        <dsp:cNvPr id="0" name=""/>
        <dsp:cNvSpPr/>
      </dsp:nvSpPr>
      <dsp:spPr>
        <a:xfrm>
          <a:off x="2354" y="2480"/>
          <a:ext cx="7462891" cy="131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Volume Controlled                                    </a:t>
          </a:r>
          <a:r>
            <a:rPr lang="en-US" sz="3500" b="1" i="1" kern="1200" dirty="0" smtClean="0"/>
            <a:t>(Preset Tidal Volume And Rate</a:t>
          </a:r>
          <a:r>
            <a:rPr lang="en-US" sz="3500" b="1" kern="1200" dirty="0" smtClean="0"/>
            <a:t>)</a:t>
          </a:r>
          <a:endParaRPr lang="en-IN" sz="3500" b="1" kern="1200" dirty="0"/>
        </a:p>
      </dsp:txBody>
      <dsp:txXfrm>
        <a:off x="40867" y="40993"/>
        <a:ext cx="7385865" cy="1237890"/>
      </dsp:txXfrm>
    </dsp:sp>
    <dsp:sp modelId="{637960C0-86D3-4482-96CE-286D5F8639DA}">
      <dsp:nvSpPr>
        <dsp:cNvPr id="0" name=""/>
        <dsp:cNvSpPr/>
      </dsp:nvSpPr>
      <dsp:spPr>
        <a:xfrm>
          <a:off x="142844" y="1438890"/>
          <a:ext cx="1082879" cy="1036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Control Mode (CMV)</a:t>
          </a:r>
          <a:endParaRPr lang="en-IN" sz="1900" b="1" kern="1200" dirty="0"/>
        </a:p>
      </dsp:txBody>
      <dsp:txXfrm>
        <a:off x="173193" y="1469239"/>
        <a:ext cx="1022181" cy="975508"/>
      </dsp:txXfrm>
    </dsp:sp>
    <dsp:sp modelId="{3FAA8098-211D-4A9B-934B-E59585525F90}">
      <dsp:nvSpPr>
        <dsp:cNvPr id="0" name=""/>
        <dsp:cNvSpPr/>
      </dsp:nvSpPr>
      <dsp:spPr>
        <a:xfrm>
          <a:off x="19498" y="2596591"/>
          <a:ext cx="1329572" cy="1926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Paralyzed patients</a:t>
          </a:r>
          <a:endParaRPr lang="en-IN" sz="1800" b="1" kern="1200"/>
        </a:p>
      </dsp:txBody>
      <dsp:txXfrm>
        <a:off x="58440" y="2635533"/>
        <a:ext cx="1251688" cy="1849007"/>
      </dsp:txXfrm>
    </dsp:sp>
    <dsp:sp modelId="{3FDB7CB7-C00D-4D53-A6A8-58DBA4F4F59B}">
      <dsp:nvSpPr>
        <dsp:cNvPr id="0" name=""/>
        <dsp:cNvSpPr/>
      </dsp:nvSpPr>
      <dsp:spPr>
        <a:xfrm>
          <a:off x="1540115" y="1438890"/>
          <a:ext cx="2487641" cy="89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ACV</a:t>
          </a:r>
          <a:endParaRPr lang="en-IN" sz="1900" b="1" kern="1200"/>
        </a:p>
      </dsp:txBody>
      <dsp:txXfrm>
        <a:off x="1566308" y="1465083"/>
        <a:ext cx="2435255" cy="841914"/>
      </dsp:txXfrm>
    </dsp:sp>
    <dsp:sp modelId="{97AF8CFA-BB60-4E31-96A0-7FCB21A275B9}">
      <dsp:nvSpPr>
        <dsp:cNvPr id="0" name=""/>
        <dsp:cNvSpPr/>
      </dsp:nvSpPr>
      <dsp:spPr>
        <a:xfrm>
          <a:off x="1447005" y="2454685"/>
          <a:ext cx="1380706" cy="1876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Additional Fixed volume delivered on patient  effort</a:t>
          </a:r>
          <a:endParaRPr lang="en-IN" sz="1800" b="1" kern="1200" dirty="0"/>
        </a:p>
      </dsp:txBody>
      <dsp:txXfrm>
        <a:off x="1487444" y="2495124"/>
        <a:ext cx="1299828" cy="1795178"/>
      </dsp:txXfrm>
    </dsp:sp>
    <dsp:sp modelId="{01B0B4C8-D4B5-4618-8160-31F609EF1DB6}">
      <dsp:nvSpPr>
        <dsp:cNvPr id="0" name=""/>
        <dsp:cNvSpPr/>
      </dsp:nvSpPr>
      <dsp:spPr>
        <a:xfrm>
          <a:off x="2876155" y="2454685"/>
          <a:ext cx="1244711" cy="1958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Post op patients</a:t>
          </a:r>
          <a:endParaRPr lang="en-IN" sz="1800" b="1" kern="1200" dirty="0"/>
        </a:p>
      </dsp:txBody>
      <dsp:txXfrm>
        <a:off x="2912611" y="2491141"/>
        <a:ext cx="1171799" cy="1885484"/>
      </dsp:txXfrm>
    </dsp:sp>
    <dsp:sp modelId="{6F672950-BC49-492A-AA76-FBB2BCF72B71}">
      <dsp:nvSpPr>
        <dsp:cNvPr id="0" name=""/>
        <dsp:cNvSpPr/>
      </dsp:nvSpPr>
      <dsp:spPr>
        <a:xfrm>
          <a:off x="4218802" y="1438890"/>
          <a:ext cx="3229299" cy="875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SIMV</a:t>
          </a:r>
          <a:endParaRPr lang="en-IN" sz="1900" b="1" kern="1200"/>
        </a:p>
      </dsp:txBody>
      <dsp:txXfrm>
        <a:off x="4244448" y="1464536"/>
        <a:ext cx="3178007" cy="824336"/>
      </dsp:txXfrm>
    </dsp:sp>
    <dsp:sp modelId="{A495BB6C-F3E7-4FDA-86C3-44DE3C0DF12F}">
      <dsp:nvSpPr>
        <dsp:cNvPr id="0" name=""/>
        <dsp:cNvSpPr/>
      </dsp:nvSpPr>
      <dsp:spPr>
        <a:xfrm>
          <a:off x="4229318" y="2436013"/>
          <a:ext cx="1416092" cy="1900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Additional volume delivered according to patient effort</a:t>
          </a:r>
          <a:endParaRPr lang="en-IN" sz="1800" b="1" kern="1200" dirty="0"/>
        </a:p>
      </dsp:txBody>
      <dsp:txXfrm>
        <a:off x="4270794" y="2477489"/>
        <a:ext cx="1333140" cy="1817930"/>
      </dsp:txXfrm>
    </dsp:sp>
    <dsp:sp modelId="{D29F91D8-E97B-4502-AA18-460CBD99E020}">
      <dsp:nvSpPr>
        <dsp:cNvPr id="0" name=""/>
        <dsp:cNvSpPr/>
      </dsp:nvSpPr>
      <dsp:spPr>
        <a:xfrm>
          <a:off x="5693855" y="2436013"/>
          <a:ext cx="1743729" cy="196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Patients who may require prolonged ventilation </a:t>
          </a:r>
          <a:endParaRPr lang="en-IN" sz="1800" b="1" kern="1200"/>
        </a:p>
      </dsp:txBody>
      <dsp:txXfrm>
        <a:off x="5744927" y="2487085"/>
        <a:ext cx="1641585" cy="1866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59A22-5EF7-4C7E-8D0C-09783DC80F04}">
      <dsp:nvSpPr>
        <dsp:cNvPr id="0" name=""/>
        <dsp:cNvSpPr/>
      </dsp:nvSpPr>
      <dsp:spPr>
        <a:xfrm>
          <a:off x="3737" y="0"/>
          <a:ext cx="3595241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High  Frequency Ventilation </a:t>
          </a:r>
          <a:endParaRPr lang="en-IN" sz="2700" kern="1200"/>
        </a:p>
      </dsp:txBody>
      <dsp:txXfrm>
        <a:off x="3737" y="0"/>
        <a:ext cx="3595241" cy="1357788"/>
      </dsp:txXfrm>
    </dsp:sp>
    <dsp:sp modelId="{A5982A0D-26B1-4B25-A386-1012456A2C3C}">
      <dsp:nvSpPr>
        <dsp:cNvPr id="0" name=""/>
        <dsp:cNvSpPr/>
      </dsp:nvSpPr>
      <dsp:spPr>
        <a:xfrm>
          <a:off x="363261" y="1359114"/>
          <a:ext cx="2876192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Allows adequate ventilation at lower peak airway pressures</a:t>
          </a:r>
          <a:endParaRPr lang="en-IN" sz="1500" kern="1200" dirty="0"/>
        </a:p>
      </dsp:txBody>
      <dsp:txXfrm>
        <a:off x="403230" y="1399083"/>
        <a:ext cx="2796254" cy="1284701"/>
      </dsp:txXfrm>
    </dsp:sp>
    <dsp:sp modelId="{ECDAD47F-D679-4333-B06E-6E64280C5BDC}">
      <dsp:nvSpPr>
        <dsp:cNvPr id="0" name=""/>
        <dsp:cNvSpPr/>
      </dsp:nvSpPr>
      <dsp:spPr>
        <a:xfrm>
          <a:off x="363261" y="2933699"/>
          <a:ext cx="2876192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86187"/>
                <a:satOff val="662"/>
                <a:lumOff val="2876"/>
                <a:alphaOff val="0"/>
                <a:tint val="73000"/>
                <a:satMod val="150000"/>
              </a:schemeClr>
            </a:gs>
            <a:gs pos="25000">
              <a:schemeClr val="accent4">
                <a:hueOff val="-886187"/>
                <a:satOff val="662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886187"/>
                <a:satOff val="662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886187"/>
                <a:satOff val="662"/>
                <a:lumOff val="2876"/>
                <a:alphaOff val="0"/>
                <a:shade val="57000"/>
                <a:satMod val="120000"/>
              </a:schemeClr>
            </a:gs>
            <a:gs pos="80000">
              <a:schemeClr val="accent4">
                <a:hueOff val="-886187"/>
                <a:satOff val="662"/>
                <a:lumOff val="2876"/>
                <a:alphaOff val="0"/>
                <a:shade val="56000"/>
                <a:satMod val="145000"/>
              </a:schemeClr>
            </a:gs>
            <a:gs pos="88000">
              <a:schemeClr val="accent4">
                <a:hueOff val="-886187"/>
                <a:satOff val="662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4">
                <a:hueOff val="-886187"/>
                <a:satOff val="662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886187"/>
              <a:satOff val="662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Useful in </a:t>
          </a:r>
          <a:endParaRPr lang="en-IN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ARDS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Barotrauma 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Bronchopleural fistula</a:t>
          </a:r>
          <a:endParaRPr lang="en-IN" sz="1200" kern="1200"/>
        </a:p>
      </dsp:txBody>
      <dsp:txXfrm>
        <a:off x="403230" y="2973668"/>
        <a:ext cx="2796254" cy="1284701"/>
      </dsp:txXfrm>
    </dsp:sp>
    <dsp:sp modelId="{B0DCA6A1-5C05-44CD-AF8E-5CC3808EBD57}">
      <dsp:nvSpPr>
        <dsp:cNvPr id="0" name=""/>
        <dsp:cNvSpPr/>
      </dsp:nvSpPr>
      <dsp:spPr>
        <a:xfrm>
          <a:off x="3868621" y="0"/>
          <a:ext cx="3595241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Continuous Positive Airway Pressure (CPAP)</a:t>
          </a:r>
          <a:endParaRPr lang="en-IN" sz="2700" kern="1200"/>
        </a:p>
      </dsp:txBody>
      <dsp:txXfrm>
        <a:off x="3868621" y="0"/>
        <a:ext cx="3595241" cy="1357788"/>
      </dsp:txXfrm>
    </dsp:sp>
    <dsp:sp modelId="{6C313445-21E5-4F42-B9EA-CBB0A4B6B8B8}">
      <dsp:nvSpPr>
        <dsp:cNvPr id="0" name=""/>
        <dsp:cNvSpPr/>
      </dsp:nvSpPr>
      <dsp:spPr>
        <a:xfrm>
          <a:off x="4228145" y="1359114"/>
          <a:ext cx="2876192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2373"/>
                <a:satOff val="1324"/>
                <a:lumOff val="5751"/>
                <a:alphaOff val="0"/>
                <a:tint val="73000"/>
                <a:satMod val="150000"/>
              </a:schemeClr>
            </a:gs>
            <a:gs pos="25000">
              <a:schemeClr val="accent4">
                <a:hueOff val="-1772373"/>
                <a:satOff val="1324"/>
                <a:lumOff val="5751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1772373"/>
                <a:satOff val="1324"/>
                <a:lumOff val="5751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1772373"/>
                <a:satOff val="1324"/>
                <a:lumOff val="5751"/>
                <a:alphaOff val="0"/>
                <a:shade val="57000"/>
                <a:satMod val="120000"/>
              </a:schemeClr>
            </a:gs>
            <a:gs pos="80000">
              <a:schemeClr val="accent4">
                <a:hueOff val="-1772373"/>
                <a:satOff val="1324"/>
                <a:lumOff val="5751"/>
                <a:alphaOff val="0"/>
                <a:shade val="56000"/>
                <a:satMod val="145000"/>
              </a:schemeClr>
            </a:gs>
            <a:gs pos="88000">
              <a:schemeClr val="accent4">
                <a:hueOff val="-1772373"/>
                <a:satOff val="1324"/>
                <a:lumOff val="5751"/>
                <a:alphaOff val="0"/>
                <a:shade val="63000"/>
                <a:satMod val="160000"/>
              </a:schemeClr>
            </a:gs>
            <a:gs pos="100000">
              <a:schemeClr val="accent4">
                <a:hueOff val="-1772373"/>
                <a:satOff val="1324"/>
                <a:lumOff val="575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1772373"/>
              <a:satOff val="1324"/>
              <a:lumOff val="575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Constant positive pressure is applied throughout the respiratory cycle to keep alveoli open in a spontaneously breathing patient </a:t>
          </a:r>
          <a:endParaRPr lang="en-IN" sz="1500" kern="1200" dirty="0"/>
        </a:p>
      </dsp:txBody>
      <dsp:txXfrm>
        <a:off x="4268114" y="1399083"/>
        <a:ext cx="2796254" cy="1284701"/>
      </dsp:txXfrm>
    </dsp:sp>
    <dsp:sp modelId="{593CC68A-6A88-4948-8047-47D98E9964E7}">
      <dsp:nvSpPr>
        <dsp:cNvPr id="0" name=""/>
        <dsp:cNvSpPr/>
      </dsp:nvSpPr>
      <dsp:spPr>
        <a:xfrm>
          <a:off x="4228145" y="2933699"/>
          <a:ext cx="2876192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58560"/>
                <a:satOff val="1986"/>
                <a:lumOff val="8627"/>
                <a:alphaOff val="0"/>
                <a:tint val="73000"/>
                <a:satMod val="150000"/>
              </a:schemeClr>
            </a:gs>
            <a:gs pos="25000">
              <a:schemeClr val="accent4">
                <a:hueOff val="-2658560"/>
                <a:satOff val="1986"/>
                <a:lumOff val="8627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2658560"/>
                <a:satOff val="1986"/>
                <a:lumOff val="8627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2658560"/>
                <a:satOff val="1986"/>
                <a:lumOff val="8627"/>
                <a:alphaOff val="0"/>
                <a:shade val="57000"/>
                <a:satMod val="120000"/>
              </a:schemeClr>
            </a:gs>
            <a:gs pos="80000">
              <a:schemeClr val="accent4">
                <a:hueOff val="-2658560"/>
                <a:satOff val="1986"/>
                <a:lumOff val="8627"/>
                <a:alphaOff val="0"/>
                <a:shade val="56000"/>
                <a:satMod val="145000"/>
              </a:schemeClr>
            </a:gs>
            <a:gs pos="88000">
              <a:schemeClr val="accent4">
                <a:hueOff val="-2658560"/>
                <a:satOff val="1986"/>
                <a:lumOff val="8627"/>
                <a:alphaOff val="0"/>
                <a:shade val="63000"/>
                <a:satMod val="160000"/>
              </a:schemeClr>
            </a:gs>
            <a:gs pos="100000">
              <a:schemeClr val="accent4">
                <a:hueOff val="-2658560"/>
                <a:satOff val="1986"/>
                <a:lumOff val="8627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2658560"/>
              <a:satOff val="1986"/>
              <a:lumOff val="862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Used for wean without having to remove the ventilator and having to connect to additional equipment like T piece.</a:t>
          </a:r>
          <a:endParaRPr lang="en-IN" sz="1500" kern="1200" dirty="0"/>
        </a:p>
      </dsp:txBody>
      <dsp:txXfrm>
        <a:off x="4268114" y="2973668"/>
        <a:ext cx="2796254" cy="1284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D96BE-3B00-48DD-8736-2033C309C618}">
      <dsp:nvSpPr>
        <dsp:cNvPr id="0" name=""/>
        <dsp:cNvSpPr/>
      </dsp:nvSpPr>
      <dsp:spPr>
        <a:xfrm>
          <a:off x="0" y="21374"/>
          <a:ext cx="82296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Preparation </a:t>
          </a:r>
          <a:endParaRPr lang="en-IN" sz="2000" b="1" kern="1200" dirty="0"/>
        </a:p>
      </dsp:txBody>
      <dsp:txXfrm>
        <a:off x="30157" y="51531"/>
        <a:ext cx="8169286" cy="557446"/>
      </dsp:txXfrm>
    </dsp:sp>
    <dsp:sp modelId="{593BBE91-367B-468E-ABB0-AC0C87B767D9}">
      <dsp:nvSpPr>
        <dsp:cNvPr id="0" name=""/>
        <dsp:cNvSpPr/>
      </dsp:nvSpPr>
      <dsp:spPr>
        <a:xfrm>
          <a:off x="0" y="639134"/>
          <a:ext cx="8229600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Lowest  levels of </a:t>
          </a:r>
          <a:r>
            <a:rPr lang="en-US" sz="2000" b="1" kern="1200" dirty="0" err="1" smtClean="0"/>
            <a:t>FiO</a:t>
          </a:r>
          <a:r>
            <a:rPr lang="en-US" sz="2000" b="1" kern="1200" baseline="-25000" dirty="0" err="1" smtClean="0"/>
            <a:t>2</a:t>
          </a:r>
          <a:r>
            <a:rPr lang="en-US" sz="2000" b="1" kern="1200" dirty="0" smtClean="0"/>
            <a:t> and PEEP to maintain a </a:t>
          </a:r>
          <a:r>
            <a:rPr lang="en-US" sz="2000" b="1" kern="1200" dirty="0" err="1" smtClean="0"/>
            <a:t>PaO</a:t>
          </a:r>
          <a:r>
            <a:rPr lang="en-US" sz="2000" b="1" kern="1200" baseline="-25000" dirty="0" err="1" smtClean="0"/>
            <a:t>2</a:t>
          </a:r>
          <a:r>
            <a:rPr lang="en-US" sz="2000" b="1" kern="1200" dirty="0" smtClean="0"/>
            <a:t>  of 80 – 100 mm Hg</a:t>
          </a:r>
          <a:endParaRPr lang="en-IN" sz="2000" b="1" kern="1200" dirty="0"/>
        </a:p>
      </dsp:txBody>
      <dsp:txXfrm>
        <a:off x="0" y="639134"/>
        <a:ext cx="8229600" cy="614790"/>
      </dsp:txXfrm>
    </dsp:sp>
    <dsp:sp modelId="{DE4E70A4-6339-4329-AAAB-AEE50AE9A90E}">
      <dsp:nvSpPr>
        <dsp:cNvPr id="0" name=""/>
        <dsp:cNvSpPr/>
      </dsp:nvSpPr>
      <dsp:spPr>
        <a:xfrm>
          <a:off x="0" y="1253924"/>
          <a:ext cx="82296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Candidates </a:t>
          </a:r>
          <a:endParaRPr lang="en-IN" sz="2000" b="1" kern="1200"/>
        </a:p>
      </dsp:txBody>
      <dsp:txXfrm>
        <a:off x="30157" y="1284081"/>
        <a:ext cx="8169286" cy="557446"/>
      </dsp:txXfrm>
    </dsp:sp>
    <dsp:sp modelId="{B413BD26-4B74-4C4C-923C-2581B6954DE4}">
      <dsp:nvSpPr>
        <dsp:cNvPr id="0" name=""/>
        <dsp:cNvSpPr/>
      </dsp:nvSpPr>
      <dsp:spPr>
        <a:xfrm>
          <a:off x="0" y="1871684"/>
          <a:ext cx="8229600" cy="100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/>
            <a:t>Hemodynamically stable</a:t>
          </a:r>
          <a:endParaRPr lang="en-IN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/>
            <a:t>Adequate respiratory drive (preferably alert)</a:t>
          </a:r>
          <a:endParaRPr lang="en-IN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/>
            <a:t>PaO</a:t>
          </a:r>
          <a:r>
            <a:rPr lang="en-US" sz="2000" b="1" kern="1200" baseline="-25000" dirty="0" err="1" smtClean="0"/>
            <a:t>2</a:t>
          </a:r>
          <a:r>
            <a:rPr lang="en-US" sz="2000" b="1" kern="1200" baseline="-25000" dirty="0" smtClean="0"/>
            <a:t> </a:t>
          </a:r>
          <a:r>
            <a:rPr lang="en-US" sz="2000" b="1" kern="1200" dirty="0" smtClean="0"/>
            <a:t>≥  60 mm Hg at </a:t>
          </a:r>
          <a:r>
            <a:rPr lang="en-US" sz="2000" b="1" kern="1200" dirty="0" err="1" smtClean="0"/>
            <a:t>FiO</a:t>
          </a:r>
          <a:r>
            <a:rPr lang="en-US" sz="2000" b="1" kern="1200" baseline="-25000" dirty="0" err="1" smtClean="0"/>
            <a:t>2</a:t>
          </a:r>
          <a:r>
            <a:rPr lang="en-US" sz="2000" b="1" kern="1200" baseline="-25000" dirty="0" smtClean="0"/>
            <a:t> </a:t>
          </a:r>
          <a:r>
            <a:rPr lang="en-US" sz="2000" b="1" kern="1200" dirty="0" smtClean="0"/>
            <a:t>≤ 40%</a:t>
          </a:r>
          <a:endParaRPr lang="en-IN" sz="2000" b="1" kern="1200" dirty="0"/>
        </a:p>
      </dsp:txBody>
      <dsp:txXfrm>
        <a:off x="0" y="1871684"/>
        <a:ext cx="8229600" cy="1007572"/>
      </dsp:txXfrm>
    </dsp:sp>
    <dsp:sp modelId="{A2F615BC-9E2C-4BBA-9373-F08E35E654F2}">
      <dsp:nvSpPr>
        <dsp:cNvPr id="0" name=""/>
        <dsp:cNvSpPr/>
      </dsp:nvSpPr>
      <dsp:spPr>
        <a:xfrm>
          <a:off x="0" y="2879256"/>
          <a:ext cx="82296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Weaning parameters</a:t>
          </a:r>
          <a:endParaRPr lang="en-IN" sz="2000" b="1" kern="1200" dirty="0"/>
        </a:p>
      </dsp:txBody>
      <dsp:txXfrm>
        <a:off x="30157" y="2909413"/>
        <a:ext cx="8169286" cy="557446"/>
      </dsp:txXfrm>
    </dsp:sp>
    <dsp:sp modelId="{980753F2-92B2-45B3-B812-ABDBA61CECBA}">
      <dsp:nvSpPr>
        <dsp:cNvPr id="0" name=""/>
        <dsp:cNvSpPr/>
      </dsp:nvSpPr>
      <dsp:spPr>
        <a:xfrm>
          <a:off x="0" y="3497016"/>
          <a:ext cx="8229600" cy="100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/>
            <a:t>Minute ventilation &lt; 10L/min</a:t>
          </a:r>
          <a:endParaRPr lang="en-IN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/>
            <a:t>Vital Capacity &gt; 10ml/kg</a:t>
          </a:r>
          <a:endParaRPr lang="en-IN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/>
            <a:t>Vd</a:t>
          </a:r>
          <a:r>
            <a:rPr lang="en-US" sz="2000" b="1" kern="1200" dirty="0" smtClean="0"/>
            <a:t>/</a:t>
          </a:r>
          <a:r>
            <a:rPr lang="en-US" sz="2000" b="1" kern="1200" dirty="0" err="1" smtClean="0"/>
            <a:t>Vt</a:t>
          </a:r>
          <a:r>
            <a:rPr lang="en-US" sz="2000" b="1" kern="1200" dirty="0" smtClean="0"/>
            <a:t> &lt; 0.6 </a:t>
          </a:r>
          <a:r>
            <a:rPr lang="en-US" sz="2000" kern="1200" dirty="0" smtClean="0"/>
            <a:t>(PaCO</a:t>
          </a:r>
          <a:r>
            <a:rPr lang="en-US" sz="2000" kern="1200" baseline="-25000" dirty="0" smtClean="0"/>
            <a:t>2</a:t>
          </a:r>
          <a:r>
            <a:rPr lang="en-US" sz="2000" kern="1200" dirty="0" smtClean="0"/>
            <a:t> – PECO</a:t>
          </a:r>
          <a:r>
            <a:rPr lang="en-US" sz="2000" kern="1200" baseline="-25000" dirty="0" smtClean="0"/>
            <a:t>2</a:t>
          </a:r>
          <a:r>
            <a:rPr lang="en-US" sz="2000" kern="1200" dirty="0" smtClean="0"/>
            <a:t>)/PaCO</a:t>
          </a:r>
          <a:r>
            <a:rPr lang="en-US" sz="2000" kern="1200" baseline="-25000" dirty="0" smtClean="0"/>
            <a:t>2 </a:t>
          </a:r>
          <a:endParaRPr lang="en-IN" sz="2000" b="1" kern="1200" dirty="0"/>
        </a:p>
      </dsp:txBody>
      <dsp:txXfrm>
        <a:off x="0" y="3497016"/>
        <a:ext cx="8229600" cy="1007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283A7-CFD3-4787-881A-30D92C29C37C}">
      <dsp:nvSpPr>
        <dsp:cNvPr id="0" name=""/>
        <dsp:cNvSpPr/>
      </dsp:nvSpPr>
      <dsp:spPr>
        <a:xfrm>
          <a:off x="0" y="133221"/>
          <a:ext cx="7467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 – Piece</a:t>
          </a:r>
          <a:endParaRPr lang="en-IN" sz="2400" kern="1200"/>
        </a:p>
      </dsp:txBody>
      <dsp:txXfrm>
        <a:off x="28100" y="161321"/>
        <a:ext cx="7411400" cy="519439"/>
      </dsp:txXfrm>
    </dsp:sp>
    <dsp:sp modelId="{D5D40796-7836-442B-86A7-4601AADFF913}">
      <dsp:nvSpPr>
        <dsp:cNvPr id="0" name=""/>
        <dsp:cNvSpPr/>
      </dsp:nvSpPr>
      <dsp:spPr>
        <a:xfrm>
          <a:off x="0" y="708861"/>
          <a:ext cx="74676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Patient solely responsible for initiation and work of breathing  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Suitable for patients on ventilation for &lt; 3-7 days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ABG</a:t>
          </a:r>
          <a:r>
            <a:rPr lang="en-US" sz="1900" kern="1200" dirty="0" smtClean="0"/>
            <a:t> 30 </a:t>
          </a:r>
          <a:r>
            <a:rPr lang="en-US" sz="1900" kern="1200" dirty="0" err="1" smtClean="0"/>
            <a:t>mins</a:t>
          </a:r>
          <a:r>
            <a:rPr lang="en-US" sz="1900" kern="1200" dirty="0" smtClean="0"/>
            <a:t> and 2 hours after trial</a:t>
          </a:r>
          <a:endParaRPr lang="en-IN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pH ≥ 7.3 and increase  in Pa CO</a:t>
          </a:r>
          <a:r>
            <a:rPr lang="en-US" sz="1900" kern="1200" baseline="-25000" smtClean="0"/>
            <a:t>2</a:t>
          </a:r>
          <a:r>
            <a:rPr lang="en-US" sz="1900" kern="1200" smtClean="0"/>
            <a:t> not &gt; 5 mm Hg → extubate </a:t>
          </a:r>
          <a:endParaRPr lang="en-IN" sz="1900" kern="1200"/>
        </a:p>
      </dsp:txBody>
      <dsp:txXfrm>
        <a:off x="0" y="708861"/>
        <a:ext cx="7467600" cy="1291680"/>
      </dsp:txXfrm>
    </dsp:sp>
    <dsp:sp modelId="{1E6101E2-21D2-405D-9549-C78D7B6B8F6B}">
      <dsp:nvSpPr>
        <dsp:cNvPr id="0" name=""/>
        <dsp:cNvSpPr/>
      </dsp:nvSpPr>
      <dsp:spPr>
        <a:xfrm>
          <a:off x="0" y="2000541"/>
          <a:ext cx="7467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CPAP</a:t>
          </a:r>
          <a:endParaRPr lang="en-IN" sz="2400" kern="1200"/>
        </a:p>
      </dsp:txBody>
      <dsp:txXfrm>
        <a:off x="28100" y="2028641"/>
        <a:ext cx="7411400" cy="519439"/>
      </dsp:txXfrm>
    </dsp:sp>
    <dsp:sp modelId="{3A242FCC-8B32-42C5-A508-C79644EC3E57}">
      <dsp:nvSpPr>
        <dsp:cNvPr id="0" name=""/>
        <dsp:cNvSpPr/>
      </dsp:nvSpPr>
      <dsp:spPr>
        <a:xfrm>
          <a:off x="0" y="2680904"/>
          <a:ext cx="7467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SIMV </a:t>
          </a:r>
          <a:endParaRPr lang="en-IN" sz="2400" kern="1200"/>
        </a:p>
      </dsp:txBody>
      <dsp:txXfrm>
        <a:off x="28100" y="2709004"/>
        <a:ext cx="7411400" cy="519439"/>
      </dsp:txXfrm>
    </dsp:sp>
    <dsp:sp modelId="{F9C9D114-8C5D-42CF-8184-69A148C2F303}">
      <dsp:nvSpPr>
        <dsp:cNvPr id="0" name=""/>
        <dsp:cNvSpPr/>
      </dsp:nvSpPr>
      <dsp:spPr>
        <a:xfrm>
          <a:off x="0" y="3220941"/>
          <a:ext cx="7467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Reduce rate @ 2 breaths /min every 2 </a:t>
          </a:r>
          <a:r>
            <a:rPr lang="en-US" sz="1900" kern="1200" dirty="0" err="1" smtClean="0"/>
            <a:t>hrs</a:t>
          </a:r>
          <a:r>
            <a:rPr lang="en-US" sz="1900" kern="1200" dirty="0" smtClean="0"/>
            <a:t>  up to 4 breaths /min → T piece</a:t>
          </a:r>
          <a:endParaRPr lang="en-IN" sz="1900" kern="1200" dirty="0"/>
        </a:p>
      </dsp:txBody>
      <dsp:txXfrm>
        <a:off x="0" y="3220941"/>
        <a:ext cx="7467600" cy="596160"/>
      </dsp:txXfrm>
    </dsp:sp>
    <dsp:sp modelId="{5677DF85-0D6B-4618-A450-F636B79A89A7}">
      <dsp:nvSpPr>
        <dsp:cNvPr id="0" name=""/>
        <dsp:cNvSpPr/>
      </dsp:nvSpPr>
      <dsp:spPr>
        <a:xfrm>
          <a:off x="0" y="3817101"/>
          <a:ext cx="7467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PSV</a:t>
          </a:r>
          <a:endParaRPr lang="en-IN" sz="2400" kern="1200"/>
        </a:p>
      </dsp:txBody>
      <dsp:txXfrm>
        <a:off x="28100" y="3845201"/>
        <a:ext cx="7411400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E71C-230F-4A46-B195-667F45C2C9D9}">
      <dsp:nvSpPr>
        <dsp:cNvPr id="0" name=""/>
        <dsp:cNvSpPr/>
      </dsp:nvSpPr>
      <dsp:spPr>
        <a:xfrm rot="5400000">
          <a:off x="3644409" y="-1291290"/>
          <a:ext cx="2192263" cy="47792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Disconnection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Electronic malfunction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Wrong settings </a:t>
          </a:r>
          <a:endParaRPr lang="en-IN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Bed side </a:t>
          </a:r>
          <a:r>
            <a:rPr lang="en-US" sz="2400" kern="1200" dirty="0" err="1" smtClean="0"/>
            <a:t>Ambu</a:t>
          </a:r>
          <a:r>
            <a:rPr lang="en-US" sz="2400" kern="1200" dirty="0" smtClean="0"/>
            <a:t> Bag to be ready at all times </a:t>
          </a:r>
          <a:endParaRPr lang="en-IN" sz="2400" kern="1200" dirty="0"/>
        </a:p>
      </dsp:txBody>
      <dsp:txXfrm rot="-5400000">
        <a:off x="2350909" y="109227"/>
        <a:ext cx="4672247" cy="1978229"/>
      </dsp:txXfrm>
    </dsp:sp>
    <dsp:sp modelId="{CBC8B5E2-9E6F-444C-9926-CD343F51AFBE}">
      <dsp:nvSpPr>
        <dsp:cNvPr id="0" name=""/>
        <dsp:cNvSpPr/>
      </dsp:nvSpPr>
      <dsp:spPr>
        <a:xfrm>
          <a:off x="199138" y="102738"/>
          <a:ext cx="2151771" cy="1991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Technical</a:t>
          </a:r>
          <a:r>
            <a:rPr lang="en-US" sz="2100" kern="1200" dirty="0" smtClean="0"/>
            <a:t> </a:t>
          </a:r>
          <a:endParaRPr lang="en-IN" sz="2100" kern="1200" dirty="0"/>
        </a:p>
      </dsp:txBody>
      <dsp:txXfrm>
        <a:off x="296341" y="199941"/>
        <a:ext cx="1957365" cy="1796799"/>
      </dsp:txXfrm>
    </dsp:sp>
    <dsp:sp modelId="{64AF9765-0E71-48A1-AE1A-B45B53513001}">
      <dsp:nvSpPr>
        <dsp:cNvPr id="0" name=""/>
        <dsp:cNvSpPr/>
      </dsp:nvSpPr>
      <dsp:spPr>
        <a:xfrm rot="5400000">
          <a:off x="3782697" y="1037989"/>
          <a:ext cx="2192263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3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Hypotension</a:t>
          </a:r>
          <a:endParaRPr lang="en-IN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Rule out pneumothorax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Responds to fluid bolus </a:t>
          </a:r>
          <a:endParaRPr lang="en-IN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Reduce PEEP/Tidal Volume</a:t>
          </a:r>
          <a:endParaRPr lang="en-IN" sz="2400" kern="1200"/>
        </a:p>
      </dsp:txBody>
      <dsp:txXfrm rot="-5400000">
        <a:off x="2489197" y="2438507"/>
        <a:ext cx="4672247" cy="1978229"/>
      </dsp:txXfrm>
    </dsp:sp>
    <dsp:sp modelId="{F0E69723-8E32-459E-8877-717C4C414D5B}">
      <dsp:nvSpPr>
        <dsp:cNvPr id="0" name=""/>
        <dsp:cNvSpPr/>
      </dsp:nvSpPr>
      <dsp:spPr>
        <a:xfrm>
          <a:off x="199138" y="2495676"/>
          <a:ext cx="2290059" cy="18638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Hemodynamic</a:t>
          </a:r>
          <a:r>
            <a:rPr lang="en-US" sz="2100" kern="1200" dirty="0" smtClean="0"/>
            <a:t> </a:t>
          </a:r>
          <a:endParaRPr lang="en-IN" sz="2100" kern="1200" dirty="0"/>
        </a:p>
      </dsp:txBody>
      <dsp:txXfrm>
        <a:off x="290126" y="2586664"/>
        <a:ext cx="2108083" cy="1681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3E14-B079-4CA3-97E3-3F10618354F3}">
      <dsp:nvSpPr>
        <dsp:cNvPr id="0" name=""/>
        <dsp:cNvSpPr/>
      </dsp:nvSpPr>
      <dsp:spPr>
        <a:xfrm rot="5400000">
          <a:off x="3267582" y="-126650"/>
          <a:ext cx="362077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86%  of all nosocomial pneumonias</a:t>
          </a:r>
          <a:endParaRPr lang="en-IN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Upto 50% mortality</a:t>
          </a:r>
          <a:endParaRPr lang="en-IN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Acinetobacter</a:t>
          </a:r>
          <a:r>
            <a:rPr lang="en-US" sz="1800" kern="1200" dirty="0" smtClean="0"/>
            <a:t> the commonest organism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Suspicion  : </a:t>
          </a:r>
          <a:r>
            <a:rPr lang="en-US" sz="1800" kern="1200" dirty="0" smtClean="0"/>
            <a:t>a new onset (&lt;48hrs) or progressive radiographic infiltrate with at least 2 of :</a:t>
          </a:r>
          <a:endParaRPr lang="en-IN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Temp &gt;38</a:t>
          </a:r>
          <a:r>
            <a:rPr lang="en-US" sz="1800" kern="1200" baseline="30000" smtClean="0"/>
            <a:t>o</a:t>
          </a:r>
          <a:r>
            <a:rPr lang="en-US" sz="1800" kern="1200" smtClean="0"/>
            <a:t> C or &lt; 36</a:t>
          </a:r>
          <a:r>
            <a:rPr lang="en-US" sz="1800" kern="1200" baseline="30000" smtClean="0"/>
            <a:t>o</a:t>
          </a:r>
          <a:r>
            <a:rPr lang="en-US" sz="1800" kern="1200" smtClean="0"/>
            <a:t> C</a:t>
          </a:r>
          <a:endParaRPr lang="en-IN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TLC &gt; 10000 or &lt;5000/ml</a:t>
          </a:r>
          <a:endParaRPr lang="en-IN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Purulent tracheal secretions</a:t>
          </a:r>
          <a:endParaRPr lang="en-IN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Gas exchange degradation  </a:t>
          </a:r>
          <a:endParaRPr lang="en-IN" sz="1800" kern="1200"/>
        </a:p>
      </dsp:txBody>
      <dsp:txXfrm rot="-5400000">
        <a:off x="2688336" y="629347"/>
        <a:ext cx="4602513" cy="3267268"/>
      </dsp:txXfrm>
    </dsp:sp>
    <dsp:sp modelId="{1F0D4E26-03EA-4711-AC1B-D5C311BC137E}">
      <dsp:nvSpPr>
        <dsp:cNvPr id="0" name=""/>
        <dsp:cNvSpPr/>
      </dsp:nvSpPr>
      <dsp:spPr>
        <a:xfrm>
          <a:off x="0" y="0"/>
          <a:ext cx="268833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Ventilator Associated Pneumonia (</a:t>
          </a:r>
          <a:r>
            <a:rPr lang="en-US" sz="3300" kern="1200" dirty="0" err="1" smtClean="0"/>
            <a:t>VAP</a:t>
          </a:r>
          <a:r>
            <a:rPr lang="en-US" sz="3300" kern="1200" dirty="0" smtClean="0"/>
            <a:t>)</a:t>
          </a:r>
          <a:endParaRPr lang="en-IN" sz="3300" kern="1200" dirty="0"/>
        </a:p>
      </dsp:txBody>
      <dsp:txXfrm>
        <a:off x="131234" y="131234"/>
        <a:ext cx="2425868" cy="42634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3E14-B079-4CA3-97E3-3F10618354F3}">
      <dsp:nvSpPr>
        <dsp:cNvPr id="0" name=""/>
        <dsp:cNvSpPr/>
      </dsp:nvSpPr>
      <dsp:spPr>
        <a:xfrm rot="5400000">
          <a:off x="3267582" y="-126650"/>
          <a:ext cx="362077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Culture : </a:t>
          </a:r>
          <a:r>
            <a:rPr lang="en-US" sz="2000" kern="1200" dirty="0" err="1" smtClean="0"/>
            <a:t>Endotrachaeal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Aspirate,BAL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Management : </a:t>
          </a:r>
          <a:r>
            <a:rPr lang="en-US" sz="2000" kern="1200" dirty="0" smtClean="0"/>
            <a:t>Broad spectrum empirical Antibiotic (</a:t>
          </a:r>
          <a:r>
            <a:rPr lang="en-US" sz="2000" kern="1200" dirty="0" err="1" smtClean="0"/>
            <a:t>eg</a:t>
          </a:r>
          <a:r>
            <a:rPr lang="en-US" sz="2000" kern="1200" dirty="0" smtClean="0"/>
            <a:t> quinolones) with an anti </a:t>
          </a:r>
          <a:r>
            <a:rPr lang="en-US" sz="2000" kern="1200" dirty="0" err="1" smtClean="0"/>
            <a:t>pseudomonal</a:t>
          </a:r>
          <a:r>
            <a:rPr lang="en-US" sz="2000" kern="1200" dirty="0" smtClean="0"/>
            <a:t> drug(</a:t>
          </a:r>
          <a:r>
            <a:rPr lang="en-US" sz="2000" kern="1200" dirty="0" err="1" smtClean="0"/>
            <a:t>ceftazidime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imipenem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piperacillin</a:t>
          </a:r>
          <a:r>
            <a:rPr lang="en-US" sz="2000" kern="1200" dirty="0" smtClean="0"/>
            <a:t>)</a:t>
          </a:r>
          <a:endParaRPr lang="en-IN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Specific antibiotic after culture reports</a:t>
          </a:r>
          <a:endParaRPr lang="en-IN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Supportive care</a:t>
          </a:r>
          <a:endParaRPr lang="en-IN" sz="2000" b="0" kern="1200" dirty="0"/>
        </a:p>
      </dsp:txBody>
      <dsp:txXfrm rot="-5400000">
        <a:off x="2688336" y="629347"/>
        <a:ext cx="4602513" cy="3267268"/>
      </dsp:txXfrm>
    </dsp:sp>
    <dsp:sp modelId="{1F0D4E26-03EA-4711-AC1B-D5C311BC137E}">
      <dsp:nvSpPr>
        <dsp:cNvPr id="0" name=""/>
        <dsp:cNvSpPr/>
      </dsp:nvSpPr>
      <dsp:spPr>
        <a:xfrm>
          <a:off x="0" y="0"/>
          <a:ext cx="268833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Ventilator Associated Pneumonia (VAP)</a:t>
          </a:r>
          <a:endParaRPr lang="en-IN" sz="3300" kern="1200" dirty="0"/>
        </a:p>
      </dsp:txBody>
      <dsp:txXfrm>
        <a:off x="131234" y="131234"/>
        <a:ext cx="2425868" cy="426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A89E-52B6-46A1-A585-B9F1B1359E9B}" type="datetimeFigureOut">
              <a:rPr lang="en-IN" smtClean="0"/>
              <a:pPr/>
              <a:t>18/12/13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295B-C80D-491C-AFFA-A596463D90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1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48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49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295B-C80D-491C-AFFA-A596463D9083}" type="slidenum">
              <a:rPr lang="en-IN" smtClean="0"/>
              <a:pPr/>
              <a:t>56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00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18/12/13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PULMONARY CONSIDERATIONS AND COMPLICATIONS IN NEUROSURGERY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345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BREATHING PATTERNS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Apneustic Respiration:</a:t>
            </a:r>
          </a:p>
          <a:p>
            <a:pPr lvl="2"/>
            <a:r>
              <a:rPr lang="en-US" dirty="0" smtClean="0"/>
              <a:t>Extended inspiration</a:t>
            </a:r>
          </a:p>
          <a:p>
            <a:pPr lvl="2"/>
            <a:r>
              <a:rPr lang="en-US" dirty="0" smtClean="0"/>
              <a:t>Injury to pons</a:t>
            </a:r>
          </a:p>
          <a:p>
            <a:pPr lvl="1"/>
            <a:r>
              <a:rPr lang="en-US" dirty="0" smtClean="0"/>
              <a:t>Central Neurogenic Hyperventilation</a:t>
            </a:r>
          </a:p>
          <a:p>
            <a:pPr lvl="2"/>
            <a:r>
              <a:rPr lang="en-US" dirty="0" smtClean="0"/>
              <a:t>Rapid and regular</a:t>
            </a:r>
          </a:p>
          <a:p>
            <a:pPr lvl="2"/>
            <a:r>
              <a:rPr lang="en-US" dirty="0" smtClean="0"/>
              <a:t>Injury to rostral pons /midbrain</a:t>
            </a:r>
          </a:p>
          <a:p>
            <a:pPr lvl="2"/>
            <a:r>
              <a:rPr lang="en-US" dirty="0" smtClean="0"/>
              <a:t>Raised ICP</a:t>
            </a:r>
          </a:p>
        </p:txBody>
      </p:sp>
    </p:spTree>
    <p:extLst>
      <p:ext uri="{BB962C8B-B14F-4D97-AF65-F5344CB8AC3E}">
        <p14:creationId xmlns:p14="http://schemas.microsoft.com/office/powerpoint/2010/main" val="11006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BREATHING PATTERNS:</a:t>
            </a:r>
            <a:endParaRPr lang="en-US" b="1" dirty="0" smtClean="0"/>
          </a:p>
          <a:p>
            <a:pPr lvl="1"/>
            <a:r>
              <a:rPr lang="en-US" dirty="0" err="1" smtClean="0"/>
              <a:t>Cheyne</a:t>
            </a:r>
            <a:r>
              <a:rPr lang="en-US" dirty="0" smtClean="0"/>
              <a:t> Stokes Respiration </a:t>
            </a:r>
          </a:p>
          <a:p>
            <a:pPr lvl="2"/>
            <a:r>
              <a:rPr lang="en-US" dirty="0" smtClean="0"/>
              <a:t>Regularly irregular </a:t>
            </a:r>
          </a:p>
          <a:p>
            <a:pPr lvl="2"/>
            <a:r>
              <a:rPr lang="en-US" dirty="0" smtClean="0"/>
              <a:t>Cerebral  /</a:t>
            </a:r>
            <a:r>
              <a:rPr lang="en-US" dirty="0" err="1" smtClean="0"/>
              <a:t>diencephalic</a:t>
            </a:r>
            <a:r>
              <a:rPr lang="en-US" dirty="0" smtClean="0"/>
              <a:t> dysfunction </a:t>
            </a:r>
          </a:p>
          <a:p>
            <a:pPr lvl="1"/>
            <a:r>
              <a:rPr lang="en-US" dirty="0" smtClean="0"/>
              <a:t>Others</a:t>
            </a:r>
          </a:p>
          <a:p>
            <a:pPr lvl="2"/>
            <a:r>
              <a:rPr lang="en-US" dirty="0" err="1" smtClean="0"/>
              <a:t>Kussmaul</a:t>
            </a:r>
            <a:r>
              <a:rPr lang="en-US" dirty="0" smtClean="0"/>
              <a:t> respiration (acidosis)</a:t>
            </a:r>
          </a:p>
          <a:p>
            <a:pPr lvl="2"/>
            <a:r>
              <a:rPr lang="en-US" dirty="0" smtClean="0"/>
              <a:t>Central Hypoventilation  due to drug over dosage 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6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Excellence in Pulmonary Care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Maintenance of airway</a:t>
            </a:r>
          </a:p>
          <a:p>
            <a:endParaRPr lang="en-US" dirty="0" smtClean="0"/>
          </a:p>
          <a:p>
            <a:r>
              <a:rPr lang="en-US" dirty="0" smtClean="0"/>
              <a:t>Adequate alveolar ventilation </a:t>
            </a:r>
          </a:p>
          <a:p>
            <a:endParaRPr lang="en-US" dirty="0" smtClean="0"/>
          </a:p>
          <a:p>
            <a:r>
              <a:rPr lang="en-US" dirty="0" smtClean="0"/>
              <a:t>Appropriate oxygenation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MAINTENANCE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Intact Gag reflex does not confirm the ability of the patient to ---</a:t>
            </a:r>
          </a:p>
          <a:p>
            <a:pPr lvl="2"/>
            <a:r>
              <a:rPr lang="en-US" dirty="0" smtClean="0"/>
              <a:t>Cough</a:t>
            </a:r>
          </a:p>
          <a:p>
            <a:pPr lvl="2"/>
            <a:r>
              <a:rPr lang="en-US" dirty="0" smtClean="0"/>
              <a:t>Sigh</a:t>
            </a:r>
          </a:p>
          <a:p>
            <a:pPr lvl="2"/>
            <a:r>
              <a:rPr lang="en-US" dirty="0" smtClean="0"/>
              <a:t>Clear secretions effectively</a:t>
            </a:r>
          </a:p>
          <a:p>
            <a:r>
              <a:rPr lang="en-US" dirty="0" smtClean="0"/>
              <a:t>Head and Upper Spine injury/ Unconscious  patients have risk of:-</a:t>
            </a:r>
          </a:p>
          <a:p>
            <a:pPr lvl="1"/>
            <a:r>
              <a:rPr lang="en-US" dirty="0" smtClean="0"/>
              <a:t>Aspiration</a:t>
            </a:r>
          </a:p>
          <a:p>
            <a:pPr lvl="1"/>
            <a:r>
              <a:rPr lang="en-US" dirty="0" smtClean="0"/>
              <a:t>Atelectasis</a:t>
            </a:r>
          </a:p>
          <a:p>
            <a:pPr lvl="1"/>
            <a:r>
              <a:rPr lang="en-US" dirty="0" smtClean="0"/>
              <a:t>Hypoventilation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95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MAINTENANCE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 fall is a common problem in supine patients</a:t>
            </a:r>
          </a:p>
          <a:p>
            <a:r>
              <a:rPr lang="en-US" dirty="0" smtClean="0"/>
              <a:t>“Sniffing position”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is a temporizing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measure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410200"/>
            <a:ext cx="2377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/>
              <a:t>www.cardiopulmonaryresuscitation.net</a:t>
            </a:r>
            <a:endParaRPr lang="en-US" sz="1000" dirty="0"/>
          </a:p>
        </p:txBody>
      </p:sp>
      <p:pic>
        <p:nvPicPr>
          <p:cNvPr id="6" name="Picture 5" descr="head-tilt-chin-li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839068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Airway keeps tongue anterior</a:t>
            </a:r>
          </a:p>
          <a:p>
            <a:pPr lvl="1"/>
            <a:r>
              <a:rPr lang="en-US" dirty="0" smtClean="0"/>
              <a:t>May stimulate gag</a:t>
            </a:r>
          </a:p>
          <a:p>
            <a:endParaRPr lang="en-US" dirty="0" smtClean="0"/>
          </a:p>
          <a:p>
            <a:r>
              <a:rPr lang="en-US" dirty="0" smtClean="0"/>
              <a:t>Nasopharyngeal airway</a:t>
            </a:r>
          </a:p>
          <a:p>
            <a:pPr lvl="1"/>
            <a:r>
              <a:rPr lang="en-US" dirty="0" smtClean="0"/>
              <a:t>Bypasses tongue mechanism</a:t>
            </a:r>
          </a:p>
          <a:p>
            <a:pPr lvl="1"/>
            <a:r>
              <a:rPr lang="en-US" dirty="0" smtClean="0"/>
              <a:t>Adequate size to be used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(e.g. Size 34 or more for 	70 kg adult)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2228850" cy="20478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83" y="1828800"/>
            <a:ext cx="1765292" cy="1837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" b="7572"/>
          <a:stretch/>
        </p:blipFill>
        <p:spPr>
          <a:xfrm>
            <a:off x="6400018" y="4038601"/>
            <a:ext cx="2064713" cy="1408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27837"/>
            <a:ext cx="1523218" cy="9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Endotracheal Intubation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INDICATIONS:</a:t>
            </a:r>
          </a:p>
          <a:p>
            <a:r>
              <a:rPr lang="en-US" dirty="0" smtClean="0"/>
              <a:t>Airway protection </a:t>
            </a:r>
          </a:p>
          <a:p>
            <a:pPr lvl="1"/>
            <a:r>
              <a:rPr lang="en-US" dirty="0" smtClean="0"/>
              <a:t>CNS Depression </a:t>
            </a:r>
          </a:p>
          <a:p>
            <a:pPr lvl="1"/>
            <a:r>
              <a:rPr lang="en-US" dirty="0" smtClean="0"/>
              <a:t>Risk of Aspiration </a:t>
            </a:r>
          </a:p>
          <a:p>
            <a:pPr lvl="1"/>
            <a:r>
              <a:rPr lang="en-US" dirty="0" smtClean="0"/>
              <a:t>Procedures (e.g. bronchoscopy)</a:t>
            </a:r>
          </a:p>
          <a:p>
            <a:pPr lvl="1"/>
            <a:r>
              <a:rPr lang="en-US" dirty="0" smtClean="0"/>
              <a:t>Acute Massive Hemoptysis</a:t>
            </a:r>
          </a:p>
          <a:p>
            <a:r>
              <a:rPr lang="en-US" dirty="0" smtClean="0"/>
              <a:t>Respiratory acidosis </a:t>
            </a:r>
            <a:r>
              <a:rPr lang="en-US" dirty="0" smtClean="0">
                <a:solidFill>
                  <a:srgbClr val="FF0000"/>
                </a:solidFill>
              </a:rPr>
              <a:t>(PaCO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 &gt; 60 m Hg)  </a:t>
            </a:r>
          </a:p>
          <a:p>
            <a:pPr lvl="1"/>
            <a:r>
              <a:rPr lang="en-US" dirty="0" smtClean="0"/>
              <a:t>CNS depression</a:t>
            </a:r>
          </a:p>
          <a:p>
            <a:pPr lvl="1"/>
            <a:r>
              <a:rPr lang="en-US" dirty="0" smtClean="0"/>
              <a:t>Increased work of breathing </a:t>
            </a:r>
            <a:r>
              <a:rPr lang="en-US" dirty="0" smtClean="0">
                <a:solidFill>
                  <a:srgbClr val="FF0000"/>
                </a:solidFill>
              </a:rPr>
              <a:t>(RR &gt; 40 or &lt; 6/min)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Hypoxia refractory to supplemental oxygen </a:t>
            </a:r>
            <a:r>
              <a:rPr lang="en-US" dirty="0" smtClean="0">
                <a:solidFill>
                  <a:srgbClr val="FF0000"/>
                </a:solidFill>
              </a:rPr>
              <a:t>(PaO</a:t>
            </a:r>
            <a:r>
              <a:rPr lang="en-US" baseline="-25000" dirty="0" smtClean="0">
                <a:solidFill>
                  <a:srgbClr val="FF0000"/>
                </a:solidFill>
              </a:rPr>
              <a:t>2  </a:t>
            </a:r>
            <a:r>
              <a:rPr lang="en-US" dirty="0" smtClean="0">
                <a:solidFill>
                  <a:srgbClr val="FF0000"/>
                </a:solidFill>
              </a:rPr>
              <a:t>&lt;55 m Hg)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ARDS </a:t>
            </a:r>
          </a:p>
          <a:p>
            <a:pPr lvl="1"/>
            <a:r>
              <a:rPr lang="en-US" dirty="0" smtClean="0"/>
              <a:t>Severe pneumonia</a:t>
            </a:r>
          </a:p>
          <a:p>
            <a:r>
              <a:rPr lang="en-US" dirty="0" smtClean="0"/>
              <a:t>Intentional Hyperventilation </a:t>
            </a:r>
          </a:p>
          <a:p>
            <a:pPr lvl="1"/>
            <a:r>
              <a:rPr lang="en-US" dirty="0" smtClean="0"/>
              <a:t>Reduction of cerebral edema</a:t>
            </a:r>
          </a:p>
          <a:p>
            <a:pPr lvl="1"/>
            <a:r>
              <a:rPr lang="en-US" dirty="0" smtClean="0"/>
              <a:t>Reduction of ICP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322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 </a:t>
            </a:r>
            <a:r>
              <a:rPr lang="en-IN" sz="1400" dirty="0" smtClean="0"/>
              <a:t> * Pontoppidan </a:t>
            </a:r>
            <a:r>
              <a:rPr lang="en-IN" sz="1400" dirty="0"/>
              <a:t>H, </a:t>
            </a:r>
            <a:r>
              <a:rPr lang="en-IN" sz="1400" dirty="0" err="1"/>
              <a:t>Geffin</a:t>
            </a:r>
            <a:r>
              <a:rPr lang="en-IN" sz="1400" dirty="0"/>
              <a:t> B, Lowenstein E. Acute respiratory failure in the </a:t>
            </a:r>
            <a:r>
              <a:rPr lang="en-IN" sz="1400" dirty="0" smtClean="0"/>
              <a:t>adult. N </a:t>
            </a:r>
            <a:r>
              <a:rPr lang="en-IN" sz="1400" dirty="0" err="1"/>
              <a:t>Engl</a:t>
            </a:r>
            <a:r>
              <a:rPr lang="en-IN" sz="1400" dirty="0"/>
              <a:t> J Med. 1972 Oct 12;287(15):743-52. 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7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Endotracheal Intubation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re intubation 100% O</a:t>
            </a:r>
            <a:r>
              <a:rPr lang="en-US" baseline="-25000" dirty="0" smtClean="0"/>
              <a:t>2 </a:t>
            </a:r>
            <a:r>
              <a:rPr lang="en-US" dirty="0" smtClean="0"/>
              <a:t>mask ventilation for 3- 5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Size of endotracheal tube :</a:t>
            </a:r>
          </a:p>
          <a:p>
            <a:pPr lvl="1"/>
            <a:r>
              <a:rPr lang="en-US" dirty="0" smtClean="0"/>
              <a:t>≥8 mm for adult male; 7.5 mm for female</a:t>
            </a:r>
          </a:p>
          <a:p>
            <a:pPr lvl="1"/>
            <a:r>
              <a:rPr lang="en-US" dirty="0" smtClean="0"/>
              <a:t>Selection of appropriate size to avoid pressure necrosis </a:t>
            </a:r>
          </a:p>
          <a:p>
            <a:r>
              <a:rPr lang="en-US" dirty="0" smtClean="0"/>
              <a:t>Route of intubation </a:t>
            </a:r>
          </a:p>
          <a:p>
            <a:pPr lvl="1"/>
            <a:r>
              <a:rPr lang="en-US" dirty="0" smtClean="0"/>
              <a:t>Oral </a:t>
            </a:r>
          </a:p>
          <a:p>
            <a:pPr lvl="2"/>
            <a:r>
              <a:rPr lang="en-US" dirty="0" smtClean="0"/>
              <a:t>Emergency </a:t>
            </a:r>
          </a:p>
          <a:p>
            <a:pPr lvl="2"/>
            <a:r>
              <a:rPr lang="en-US" dirty="0" smtClean="0"/>
              <a:t>Allows Larger tube – work of breathing reduced</a:t>
            </a:r>
          </a:p>
          <a:p>
            <a:pPr lvl="1"/>
            <a:r>
              <a:rPr lang="en-US" dirty="0" smtClean="0"/>
              <a:t>Nasal</a:t>
            </a:r>
          </a:p>
          <a:p>
            <a:pPr lvl="2"/>
            <a:r>
              <a:rPr lang="en-US" dirty="0" smtClean="0"/>
              <a:t>Cervical spine injuries</a:t>
            </a:r>
          </a:p>
          <a:p>
            <a:pPr lvl="2"/>
            <a:r>
              <a:rPr lang="en-US" dirty="0" smtClean="0"/>
              <a:t>Contraindicated in base of skull injuries</a:t>
            </a:r>
          </a:p>
          <a:p>
            <a:pPr marL="131445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60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Endotracheal Intubation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Distal end of tube should be 20 -22 cm from teeth.</a:t>
            </a:r>
          </a:p>
          <a:p>
            <a:r>
              <a:rPr lang="en-US" dirty="0" smtClean="0"/>
              <a:t>Confirmation of tube position </a:t>
            </a:r>
          </a:p>
          <a:p>
            <a:pPr lvl="1"/>
            <a:r>
              <a:rPr lang="en-US" dirty="0" smtClean="0"/>
              <a:t>Prominent breath sounds over both lung fields</a:t>
            </a:r>
          </a:p>
          <a:p>
            <a:pPr lvl="1"/>
            <a:r>
              <a:rPr lang="en-US" dirty="0" smtClean="0"/>
              <a:t>Rise in Oxygen saturation</a:t>
            </a:r>
          </a:p>
          <a:p>
            <a:pPr lvl="1"/>
            <a:r>
              <a:rPr lang="en-US" dirty="0" smtClean="0"/>
              <a:t>Condensation mist on inner tube lining</a:t>
            </a:r>
          </a:p>
          <a:p>
            <a:r>
              <a:rPr lang="en-US" dirty="0" smtClean="0"/>
              <a:t>Cuff pressure ≤25 mm Hg </a:t>
            </a:r>
            <a:r>
              <a:rPr lang="en-US" dirty="0" smtClean="0">
                <a:solidFill>
                  <a:srgbClr val="FF0000"/>
                </a:solidFill>
              </a:rPr>
              <a:t>(smaller tubes require higher cuff  pressure).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8572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54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Endotracheal Intubation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Complications </a:t>
            </a:r>
          </a:p>
          <a:p>
            <a:r>
              <a:rPr lang="en-US" dirty="0" smtClean="0"/>
              <a:t>Acute </a:t>
            </a:r>
          </a:p>
          <a:p>
            <a:pPr lvl="1"/>
            <a:r>
              <a:rPr lang="en-US" dirty="0" smtClean="0"/>
              <a:t>Oral/nasal trauma</a:t>
            </a:r>
          </a:p>
          <a:p>
            <a:pPr lvl="1"/>
            <a:r>
              <a:rPr lang="en-US" dirty="0" smtClean="0"/>
              <a:t>Vocal cord tear</a:t>
            </a:r>
          </a:p>
          <a:p>
            <a:pPr lvl="1"/>
            <a:r>
              <a:rPr lang="en-US" dirty="0" smtClean="0"/>
              <a:t>Tracheal perforation (pneumothorax/</a:t>
            </a:r>
            <a:r>
              <a:rPr lang="en-US" dirty="0" err="1" smtClean="0"/>
              <a:t>pneumomediastinum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Accidental intubation of right main bronchus</a:t>
            </a:r>
          </a:p>
          <a:p>
            <a:pPr lvl="2"/>
            <a:r>
              <a:rPr lang="en-US" dirty="0" smtClean="0"/>
              <a:t>Left lung collapse</a:t>
            </a:r>
          </a:p>
          <a:p>
            <a:pPr lvl="1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Long term </a:t>
            </a:r>
          </a:p>
          <a:p>
            <a:pPr lvl="1"/>
            <a:r>
              <a:rPr lang="en-US" dirty="0" smtClean="0"/>
              <a:t>Tube block </a:t>
            </a:r>
          </a:p>
          <a:p>
            <a:pPr lvl="1"/>
            <a:r>
              <a:rPr lang="en-US" dirty="0" smtClean="0"/>
              <a:t>Cuff site necrosis </a:t>
            </a:r>
          </a:p>
          <a:p>
            <a:pPr lvl="1"/>
            <a:r>
              <a:rPr lang="en-US" dirty="0" smtClean="0"/>
              <a:t>Hoarseness</a:t>
            </a:r>
          </a:p>
          <a:p>
            <a:pPr lvl="1"/>
            <a:r>
              <a:rPr lang="en-US" dirty="0" smtClean="0"/>
              <a:t>Tracheal stenosis</a:t>
            </a:r>
          </a:p>
          <a:p>
            <a:pPr lvl="1"/>
            <a:r>
              <a:rPr lang="en-US" dirty="0" smtClean="0"/>
              <a:t>Tracheomalacia </a:t>
            </a:r>
          </a:p>
          <a:p>
            <a:pPr lvl="1"/>
            <a:r>
              <a:rPr lang="en-US" dirty="0" smtClean="0"/>
              <a:t>Tracheal colonization (</a:t>
            </a:r>
            <a:r>
              <a:rPr lang="en-US" dirty="0" err="1" smtClean="0"/>
              <a:t>acinetobacter</a:t>
            </a:r>
            <a:r>
              <a:rPr lang="en-US" dirty="0" smtClean="0"/>
              <a:t> , pseudomonas)</a:t>
            </a:r>
          </a:p>
          <a:p>
            <a:pPr lvl="1"/>
            <a:r>
              <a:rPr lang="en-US" dirty="0" smtClean="0"/>
              <a:t>Cuff</a:t>
            </a:r>
            <a:r>
              <a:rPr lang="en-US" b="1" dirty="0" smtClean="0"/>
              <a:t> </a:t>
            </a:r>
            <a:r>
              <a:rPr lang="en-US" dirty="0" smtClean="0"/>
              <a:t>leak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47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Tracheobronchial tree</a:t>
            </a:r>
          </a:p>
          <a:p>
            <a:pPr lvl="1"/>
            <a:r>
              <a:rPr lang="en-US" dirty="0" smtClean="0"/>
              <a:t>Dependent parts </a:t>
            </a:r>
          </a:p>
          <a:p>
            <a:pPr lvl="2"/>
            <a:r>
              <a:rPr lang="en-US" dirty="0" smtClean="0"/>
              <a:t>Posterior and Superior Segments of Right and Left Lower lobes</a:t>
            </a:r>
          </a:p>
          <a:p>
            <a:pPr lvl="2"/>
            <a:r>
              <a:rPr lang="en-US" dirty="0" smtClean="0"/>
              <a:t>Posterior Segment of Right Upper Lobe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Right main bronchus in direct alignment with trachea</a:t>
            </a:r>
            <a:endParaRPr lang="en-IN" dirty="0"/>
          </a:p>
        </p:txBody>
      </p:sp>
      <p:pic>
        <p:nvPicPr>
          <p:cNvPr id="5" name="Picture 4" descr="Screen shot 2013-11-26 at 3.26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5562600" y="431800"/>
            <a:ext cx="3037524" cy="4374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4572000"/>
            <a:ext cx="1664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>
                <a:solidFill>
                  <a:schemeClr val="bg1"/>
                </a:solidFill>
              </a:rPr>
              <a:t>www.indianchestsociety.in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Endotracheal Intubation </a:t>
            </a:r>
            <a:endParaRPr lang="en-IN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Extubation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Patient Weaned off from ventilation</a:t>
            </a:r>
          </a:p>
          <a:p>
            <a:pPr lvl="1"/>
            <a:r>
              <a:rPr lang="en-US" dirty="0" smtClean="0"/>
              <a:t>Purpose of intubation achieved</a:t>
            </a:r>
          </a:p>
          <a:p>
            <a:r>
              <a:rPr lang="en-US" dirty="0" smtClean="0"/>
              <a:t>Preferably in morning </a:t>
            </a:r>
          </a:p>
          <a:p>
            <a:r>
              <a:rPr lang="en-US" dirty="0" smtClean="0"/>
              <a:t>Stop Sedation/ tube feeding </a:t>
            </a:r>
          </a:p>
          <a:p>
            <a:r>
              <a:rPr lang="en-US" dirty="0" smtClean="0"/>
              <a:t>Prior chest physiotherapy; Upright position</a:t>
            </a:r>
          </a:p>
          <a:p>
            <a:r>
              <a:rPr lang="en-US" dirty="0" smtClean="0"/>
              <a:t>Suctioning of endotracheal /pharyngeal secretions before deflation of balloon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  </a:t>
            </a:r>
            <a:r>
              <a:rPr lang="en-US" dirty="0" smtClean="0"/>
              <a:t>by mask/nasal prong after extubation</a:t>
            </a:r>
          </a:p>
          <a:p>
            <a:r>
              <a:rPr lang="en-US" dirty="0"/>
              <a:t>O</a:t>
            </a:r>
            <a:r>
              <a:rPr lang="en-US" dirty="0" smtClean="0"/>
              <a:t>bservation  for 6 – 24 </a:t>
            </a:r>
            <a:r>
              <a:rPr lang="en-US" dirty="0" err="1" smtClean="0"/>
              <a:t>hrs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AIRWAY MAINTENANCE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>
                <a:solidFill>
                  <a:prstClr val="black"/>
                </a:solidFill>
              </a:rPr>
              <a:t>T</a:t>
            </a:r>
            <a:r>
              <a:rPr lang="en-US" sz="3600" u="sng" dirty="0" smtClean="0">
                <a:solidFill>
                  <a:prstClr val="black"/>
                </a:solidFill>
              </a:rPr>
              <a:t>racheostomy  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Prolonged  </a:t>
            </a:r>
            <a:r>
              <a:rPr lang="en-US" dirty="0" smtClean="0"/>
              <a:t>translaryngeal intubation (to prevent airway damage)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dirty="0" smtClean="0"/>
              <a:t>Frequent  suctioning </a:t>
            </a:r>
            <a:r>
              <a:rPr lang="en-IN" dirty="0"/>
              <a:t>and secretion removal </a:t>
            </a:r>
            <a:r>
              <a:rPr lang="en-IN" dirty="0" smtClean="0"/>
              <a:t>(to </a:t>
            </a:r>
            <a:r>
              <a:rPr lang="en-IN" dirty="0"/>
              <a:t>allow easy </a:t>
            </a:r>
            <a:r>
              <a:rPr lang="en-IN" dirty="0" smtClean="0"/>
              <a:t>access </a:t>
            </a:r>
            <a:r>
              <a:rPr lang="en-IN" dirty="0"/>
              <a:t>to the lower airway </a:t>
            </a:r>
            <a:r>
              <a:rPr lang="en-IN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dirty="0" smtClean="0"/>
              <a:t>Prolonged  </a:t>
            </a:r>
            <a:r>
              <a:rPr lang="en-IN" dirty="0"/>
              <a:t>mechanical ventilation or oxygenation support </a:t>
            </a:r>
            <a:r>
              <a:rPr lang="en-IN" dirty="0" smtClean="0"/>
              <a:t>(to </a:t>
            </a:r>
            <a:r>
              <a:rPr lang="en-IN" dirty="0"/>
              <a:t>provide a stable </a:t>
            </a:r>
            <a:r>
              <a:rPr lang="en-IN" dirty="0" smtClean="0"/>
              <a:t>airway)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91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  ADVATAGES : </a:t>
            </a:r>
            <a:endParaRPr lang="en-IN" b="1" dirty="0" smtClean="0"/>
          </a:p>
          <a:p>
            <a:r>
              <a:rPr lang="en-IN" dirty="0" smtClean="0"/>
              <a:t>Improved patient comfort </a:t>
            </a:r>
          </a:p>
          <a:p>
            <a:endParaRPr lang="en-IN" dirty="0" smtClean="0"/>
          </a:p>
          <a:p>
            <a:r>
              <a:rPr lang="en-IN" dirty="0" smtClean="0"/>
              <a:t>Less need for sedation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Lower work of breathing</a:t>
            </a:r>
          </a:p>
          <a:p>
            <a:endParaRPr lang="en-IN" dirty="0" smtClean="0"/>
          </a:p>
          <a:p>
            <a:r>
              <a:rPr lang="en-IN" dirty="0" smtClean="0"/>
              <a:t>Improved patient safety </a:t>
            </a:r>
          </a:p>
          <a:p>
            <a:endParaRPr lang="en-IN" dirty="0" smtClean="0"/>
          </a:p>
          <a:p>
            <a:r>
              <a:rPr lang="en-IN" dirty="0" smtClean="0"/>
              <a:t>Improved oral hygiene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Oral intake more likely </a:t>
            </a:r>
          </a:p>
          <a:p>
            <a:endParaRPr lang="en-IN" dirty="0" smtClean="0"/>
          </a:p>
          <a:p>
            <a:r>
              <a:rPr lang="en-IN" dirty="0" smtClean="0"/>
              <a:t>Earlier ability to speak</a:t>
            </a:r>
          </a:p>
          <a:p>
            <a:endParaRPr lang="en-IN" dirty="0" smtClean="0"/>
          </a:p>
          <a:p>
            <a:r>
              <a:rPr lang="en-IN" dirty="0" smtClean="0"/>
              <a:t>Better long-term laryngeal</a:t>
            </a:r>
          </a:p>
          <a:p>
            <a:pPr marL="0" indent="0">
              <a:buNone/>
            </a:pPr>
            <a:r>
              <a:rPr lang="en-IN" dirty="0" smtClean="0"/>
              <a:t>      function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Faster weaning from mechanical Ventilation</a:t>
            </a:r>
          </a:p>
          <a:p>
            <a:endParaRPr lang="en-IN" dirty="0" smtClean="0"/>
          </a:p>
          <a:p>
            <a:r>
              <a:rPr lang="en-IN" dirty="0" smtClean="0"/>
              <a:t>Lower risk of ventilator-associated pneumonia</a:t>
            </a:r>
          </a:p>
          <a:p>
            <a:endParaRPr lang="en-IN" dirty="0" smtClean="0"/>
          </a:p>
          <a:p>
            <a:r>
              <a:rPr lang="en-IN" dirty="0" smtClean="0"/>
              <a:t>Lower mortality </a:t>
            </a:r>
          </a:p>
          <a:p>
            <a:endParaRPr lang="en-IN" dirty="0" smtClean="0"/>
          </a:p>
          <a:p>
            <a:r>
              <a:rPr lang="en-IN" dirty="0" smtClean="0"/>
              <a:t>Shorter intensive care unit and hospital stay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876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 : When ?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 smtClean="0"/>
              <a:t>Tracheostomy to be performed in 3-5 days in patients expected to require prolonged ventilation (~ 7 – 14 days) </a:t>
            </a:r>
          </a:p>
          <a:p>
            <a:pPr lvl="2"/>
            <a:r>
              <a:rPr lang="en-US" dirty="0" smtClean="0"/>
              <a:t>Severe head injury</a:t>
            </a:r>
          </a:p>
          <a:p>
            <a:pPr lvl="2"/>
            <a:r>
              <a:rPr lang="en-US" dirty="0" smtClean="0"/>
              <a:t>Brainstem dysfunction </a:t>
            </a:r>
          </a:p>
          <a:p>
            <a:pPr lvl="2"/>
            <a:r>
              <a:rPr lang="en-US" dirty="0" smtClean="0"/>
              <a:t> Low GCS  </a:t>
            </a:r>
          </a:p>
          <a:p>
            <a:pPr lvl="2"/>
            <a:r>
              <a:rPr lang="en-US" dirty="0" smtClean="0"/>
              <a:t>Spinal cord injury at or above C4</a:t>
            </a:r>
          </a:p>
          <a:p>
            <a:r>
              <a:rPr lang="en-US" dirty="0" smtClean="0"/>
              <a:t>Most of laryngeal damage occurs in first 3 days of translaryngeal intubation </a:t>
            </a:r>
          </a:p>
          <a:p>
            <a:pPr lvl="2"/>
            <a:r>
              <a:rPr lang="en-US" dirty="0" smtClean="0"/>
              <a:t>Early tracheostomy promotes healing </a:t>
            </a:r>
          </a:p>
          <a:p>
            <a:pPr marL="914400" lvl="2" indent="0" algn="ctr">
              <a:buNone/>
            </a:pPr>
            <a:endParaRPr lang="en-US" dirty="0"/>
          </a:p>
          <a:p>
            <a:pPr marL="914400" lvl="2" indent="0" algn="ctr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Durbin CG Jr. Tracheostomy: why, when, and how? </a:t>
            </a:r>
            <a:r>
              <a:rPr lang="en-IN" sz="1050" dirty="0" err="1"/>
              <a:t>Respir</a:t>
            </a:r>
            <a:r>
              <a:rPr lang="en-IN" sz="1050" dirty="0"/>
              <a:t> Care. </a:t>
            </a:r>
            <a:r>
              <a:rPr lang="en-IN" sz="1050" dirty="0" smtClean="0"/>
              <a:t>2010 Aug;55(8</a:t>
            </a:r>
            <a:r>
              <a:rPr lang="en-IN" sz="1050" dirty="0"/>
              <a:t>):</a:t>
            </a:r>
            <a:r>
              <a:rPr lang="en-IN" sz="1050" dirty="0" smtClean="0"/>
              <a:t>1056-68</a:t>
            </a:r>
          </a:p>
          <a:p>
            <a:endParaRPr lang="en-IN" sz="1050" dirty="0" smtClean="0"/>
          </a:p>
          <a:p>
            <a:r>
              <a:rPr lang="en-IN" sz="1050" dirty="0"/>
              <a:t>Durbin CG </a:t>
            </a:r>
            <a:r>
              <a:rPr lang="en-IN" sz="1050" dirty="0" err="1" smtClean="0"/>
              <a:t>Jr</a:t>
            </a:r>
            <a:r>
              <a:rPr lang="en-IN" sz="1050" dirty="0" smtClean="0"/>
              <a:t> et al . </a:t>
            </a:r>
            <a:r>
              <a:rPr lang="en-IN" sz="1050" dirty="0"/>
              <a:t>Should tracheostomy be performed as early as 72 hours in patients requiring prolonged mechanical ventilation? </a:t>
            </a:r>
            <a:r>
              <a:rPr lang="en-IN" sz="1050" dirty="0" err="1"/>
              <a:t>Respir</a:t>
            </a:r>
            <a:r>
              <a:rPr lang="en-IN" sz="1050" dirty="0"/>
              <a:t> Care. 2010 Jan;55(1):76-87</a:t>
            </a:r>
          </a:p>
        </p:txBody>
      </p:sp>
    </p:spTree>
    <p:extLst>
      <p:ext uri="{BB962C8B-B14F-4D97-AF65-F5344CB8AC3E}">
        <p14:creationId xmlns:p14="http://schemas.microsoft.com/office/powerpoint/2010/main" val="222026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 </a:t>
            </a:r>
            <a:endParaRPr lang="en-IN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 smtClean="0"/>
              <a:t>Benefits of early tracheostomy</a:t>
            </a:r>
          </a:p>
          <a:p>
            <a:pPr lvl="1"/>
            <a:r>
              <a:rPr lang="en-US" dirty="0" smtClean="0"/>
              <a:t>Improved patient comfort and safety</a:t>
            </a:r>
          </a:p>
          <a:p>
            <a:pPr lvl="1"/>
            <a:r>
              <a:rPr lang="en-US" dirty="0" smtClean="0"/>
              <a:t>Faster weaning - - shorter ICU/Hospital stay</a:t>
            </a:r>
          </a:p>
          <a:p>
            <a:pPr lvl="1"/>
            <a:r>
              <a:rPr lang="en-US" dirty="0" smtClean="0"/>
              <a:t>Reduced incidence of VAP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Intubation continued for longer in children </a:t>
            </a:r>
          </a:p>
          <a:p>
            <a:pPr lvl="1"/>
            <a:r>
              <a:rPr lang="en-US" dirty="0" smtClean="0"/>
              <a:t>Concern for growing airway</a:t>
            </a:r>
          </a:p>
          <a:p>
            <a:pPr lvl="1"/>
            <a:r>
              <a:rPr lang="en-US" dirty="0" smtClean="0"/>
              <a:t>Consequences of prolonged intubation are less severe</a:t>
            </a:r>
          </a:p>
        </p:txBody>
      </p:sp>
    </p:spTree>
    <p:extLst>
      <p:ext uri="{BB962C8B-B14F-4D97-AF65-F5344CB8AC3E}">
        <p14:creationId xmlns:p14="http://schemas.microsoft.com/office/powerpoint/2010/main" val="260230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: How? </a:t>
            </a:r>
            <a:endParaRPr lang="en-IN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657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Open  Surgical </a:t>
            </a:r>
          </a:p>
          <a:p>
            <a:pPr lvl="1"/>
            <a:r>
              <a:rPr lang="en-US" dirty="0" smtClean="0"/>
              <a:t>At the level of 2</a:t>
            </a:r>
            <a:r>
              <a:rPr lang="en-US" baseline="30000" dirty="0" smtClean="0"/>
              <a:t>nd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tracheal rings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3800" y="1295400"/>
            <a:ext cx="4953000" cy="4525963"/>
          </a:xfrm>
        </p:spPr>
        <p:txBody>
          <a:bodyPr/>
          <a:lstStyle/>
          <a:p>
            <a:r>
              <a:rPr lang="en-US" b="1" dirty="0" smtClean="0"/>
              <a:t>Percutaneous Dilation Technique : </a:t>
            </a:r>
            <a:r>
              <a:rPr lang="en-US" sz="2000" dirty="0" smtClean="0"/>
              <a:t>Ultrasound / </a:t>
            </a:r>
            <a:r>
              <a:rPr lang="en-US" sz="2000" dirty="0" err="1" smtClean="0"/>
              <a:t>Fibreoptic</a:t>
            </a:r>
            <a:r>
              <a:rPr lang="en-US" sz="2000" dirty="0" smtClean="0"/>
              <a:t> Bronchoscopy for precision </a:t>
            </a:r>
            <a:endParaRPr lang="en-IN" sz="2000" dirty="0"/>
          </a:p>
        </p:txBody>
      </p:sp>
      <p:pic>
        <p:nvPicPr>
          <p:cNvPr id="5" name="Picture 4" descr="gesu_03_img02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048790" cy="2895600"/>
          </a:xfrm>
          <a:prstGeom prst="rect">
            <a:avLst/>
          </a:prstGeom>
        </p:spPr>
      </p:pic>
      <p:pic>
        <p:nvPicPr>
          <p:cNvPr id="6" name="Picture 5" descr="Screen shot 2013-11-26 at 3.4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7846"/>
            <a:ext cx="3200400" cy="4312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6611779"/>
            <a:ext cx="1096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>
                <a:solidFill>
                  <a:srgbClr val="000000"/>
                </a:solidFill>
              </a:rPr>
              <a:t>www.gwicu.com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697379"/>
            <a:ext cx="1945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>
                <a:solidFill>
                  <a:srgbClr val="000000"/>
                </a:solidFill>
              </a:rPr>
              <a:t>www.surgeryencyclopedia.com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7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: How? </a:t>
            </a:r>
            <a:endParaRPr lang="en-IN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Open  Surgical </a:t>
            </a:r>
          </a:p>
          <a:p>
            <a:pPr lvl="1"/>
            <a:r>
              <a:rPr lang="en-US" dirty="0" smtClean="0"/>
              <a:t>Lesser risk of false passage</a:t>
            </a:r>
          </a:p>
          <a:p>
            <a:pPr lvl="1"/>
            <a:r>
              <a:rPr lang="en-US" dirty="0" smtClean="0"/>
              <a:t>Lesser problems in decannulation /obstruction </a:t>
            </a:r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Percutaneous Dilation Technique (PDT)</a:t>
            </a:r>
          </a:p>
          <a:p>
            <a:pPr lvl="1"/>
            <a:r>
              <a:rPr lang="en-US" dirty="0" smtClean="0"/>
              <a:t>Reduced procedure time</a:t>
            </a:r>
          </a:p>
          <a:p>
            <a:pPr lvl="1"/>
            <a:r>
              <a:rPr lang="en-US" dirty="0" smtClean="0"/>
              <a:t>Reduced wound infection</a:t>
            </a:r>
          </a:p>
          <a:p>
            <a:pPr lvl="1"/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Better scarring</a:t>
            </a:r>
          </a:p>
          <a:p>
            <a:pPr lvl="1"/>
            <a:r>
              <a:rPr lang="en-US" dirty="0" smtClean="0"/>
              <a:t>Lesser chances of major bleed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5800" y="6334780"/>
            <a:ext cx="689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Durbin CG Jr. Tracheostomy: why, when, and how? </a:t>
            </a:r>
            <a:r>
              <a:rPr lang="en-IN" sz="1400" dirty="0" err="1"/>
              <a:t>Respir</a:t>
            </a:r>
            <a:r>
              <a:rPr lang="en-IN" sz="1400" dirty="0"/>
              <a:t> Care. </a:t>
            </a:r>
            <a:r>
              <a:rPr lang="en-IN" sz="1400" dirty="0" smtClean="0"/>
              <a:t>2010 Aug;55(8</a:t>
            </a:r>
            <a:r>
              <a:rPr lang="en-IN" sz="1400" dirty="0"/>
              <a:t>):1056-68</a:t>
            </a:r>
          </a:p>
        </p:txBody>
      </p:sp>
    </p:spTree>
    <p:extLst>
      <p:ext uri="{BB962C8B-B14F-4D97-AF65-F5344CB8AC3E}">
        <p14:creationId xmlns:p14="http://schemas.microsoft.com/office/powerpoint/2010/main" val="265785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: How? </a:t>
            </a:r>
            <a:endParaRPr lang="en-IN" sz="36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308267"/>
              </p:ext>
            </p:extLst>
          </p:nvPr>
        </p:nvGraphicFramePr>
        <p:xfrm>
          <a:off x="457200" y="1991360"/>
          <a:ext cx="822960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Routine use</a:t>
                      </a:r>
                      <a:r>
                        <a:rPr lang="en-US" baseline="0" dirty="0" smtClean="0"/>
                        <a:t> of Percutaneous Tracheostomy  Technique (%)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Germany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Netherlands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Spain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Switzerland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6334780"/>
            <a:ext cx="689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Durbin CG Jr. Tracheostomy: why, when, and how? </a:t>
            </a:r>
            <a:r>
              <a:rPr lang="en-IN" sz="1400" dirty="0" err="1"/>
              <a:t>Respir</a:t>
            </a:r>
            <a:r>
              <a:rPr lang="en-IN" sz="1400" dirty="0"/>
              <a:t> Care. </a:t>
            </a:r>
            <a:r>
              <a:rPr lang="en-IN" sz="1400" dirty="0" smtClean="0"/>
              <a:t>2010 Aug;55(8</a:t>
            </a:r>
            <a:r>
              <a:rPr lang="en-IN" sz="1400" dirty="0"/>
              <a:t>):1056-68</a:t>
            </a:r>
          </a:p>
        </p:txBody>
      </p:sp>
    </p:spTree>
    <p:extLst>
      <p:ext uri="{BB962C8B-B14F-4D97-AF65-F5344CB8AC3E}">
        <p14:creationId xmlns:p14="http://schemas.microsoft.com/office/powerpoint/2010/main" val="36662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</a:t>
            </a:r>
            <a:endParaRPr lang="en-IN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2057400"/>
            <a:ext cx="4041775" cy="639762"/>
          </a:xfrm>
        </p:spPr>
        <p:txBody>
          <a:bodyPr/>
          <a:lstStyle/>
          <a:p>
            <a:r>
              <a:rPr lang="en-US" b="0" dirty="0" smtClean="0"/>
              <a:t>Delayed </a:t>
            </a:r>
            <a:endParaRPr lang="en-IN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Early </a:t>
            </a:r>
          </a:p>
          <a:p>
            <a:r>
              <a:rPr lang="en-US" dirty="0" smtClean="0"/>
              <a:t>Bleeding </a:t>
            </a:r>
          </a:p>
          <a:p>
            <a:r>
              <a:rPr lang="en-US" dirty="0" smtClean="0"/>
              <a:t>Desaturation during procedure</a:t>
            </a:r>
          </a:p>
          <a:p>
            <a:r>
              <a:rPr lang="en-US" dirty="0" smtClean="0"/>
              <a:t>Hypotension </a:t>
            </a:r>
          </a:p>
          <a:p>
            <a:r>
              <a:rPr lang="en-US" dirty="0" smtClean="0"/>
              <a:t>Subcutaneous emphysema (2.2%)</a:t>
            </a:r>
          </a:p>
          <a:p>
            <a:r>
              <a:rPr lang="en-US" dirty="0" smtClean="0"/>
              <a:t>Aspiration pneumonia</a:t>
            </a:r>
          </a:p>
          <a:p>
            <a:r>
              <a:rPr lang="en-US" dirty="0" smtClean="0"/>
              <a:t>Pneumothorax/ </a:t>
            </a:r>
            <a:r>
              <a:rPr lang="en-US" dirty="0" err="1" smtClean="0"/>
              <a:t>pneumomediastinum</a:t>
            </a:r>
            <a:endParaRPr lang="en-US" dirty="0" smtClean="0"/>
          </a:p>
          <a:p>
            <a:r>
              <a:rPr lang="en-US" dirty="0" smtClean="0"/>
              <a:t>Accidental decannulation  (4.4%)</a:t>
            </a:r>
          </a:p>
          <a:p>
            <a:endParaRPr lang="en-US" dirty="0" smtClean="0"/>
          </a:p>
          <a:p>
            <a:pPr lvl="1"/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4041775" cy="3951288"/>
          </a:xfrm>
        </p:spPr>
        <p:txBody>
          <a:bodyPr/>
          <a:lstStyle/>
          <a:p>
            <a:r>
              <a:rPr lang="en-US" dirty="0" smtClean="0"/>
              <a:t>Tracheal stenosis</a:t>
            </a:r>
          </a:p>
          <a:p>
            <a:r>
              <a:rPr lang="en-US" dirty="0" smtClean="0"/>
              <a:t>Infection </a:t>
            </a:r>
          </a:p>
          <a:p>
            <a:r>
              <a:rPr lang="en-US" dirty="0" smtClean="0"/>
              <a:t>Tracheomalacia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Tracheo</a:t>
            </a:r>
            <a:r>
              <a:rPr lang="en-US" dirty="0" smtClean="0">
                <a:solidFill>
                  <a:srgbClr val="FF0000"/>
                </a:solidFill>
              </a:rPr>
              <a:t> –brachiocephalic  </a:t>
            </a:r>
            <a:r>
              <a:rPr lang="en-US" dirty="0" smtClean="0"/>
              <a:t>fistula</a:t>
            </a:r>
          </a:p>
          <a:p>
            <a:r>
              <a:rPr lang="en-US" dirty="0" smtClean="0"/>
              <a:t>Tube obstruction </a:t>
            </a:r>
          </a:p>
          <a:p>
            <a:r>
              <a:rPr lang="en-US" dirty="0" smtClean="0"/>
              <a:t>Tube impaction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5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- Decannulation  </a:t>
            </a:r>
            <a:endParaRPr lang="en-IN" sz="3600" u="sng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658063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103947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smtClean="0"/>
              <a:t>* </a:t>
            </a:r>
            <a:r>
              <a:rPr lang="en-IN" sz="1400" dirty="0" err="1" smtClean="0"/>
              <a:t>Ceriana</a:t>
            </a:r>
            <a:r>
              <a:rPr lang="en-IN" sz="1400" dirty="0" smtClean="0"/>
              <a:t>  et </a:t>
            </a:r>
            <a:r>
              <a:rPr lang="en-IN" sz="1400" dirty="0"/>
              <a:t>al. Weaning from tracheotomy in long-term mechanically ventilated patients: feasibility of a decisional flowchart and clinical outcome. Intensive Care Med 2003;29(5):845–848.</a:t>
            </a:r>
          </a:p>
        </p:txBody>
      </p:sp>
    </p:spTree>
    <p:extLst>
      <p:ext uri="{BB962C8B-B14F-4D97-AF65-F5344CB8AC3E}">
        <p14:creationId xmlns:p14="http://schemas.microsoft.com/office/powerpoint/2010/main" val="16200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Vascular Supply </a:t>
            </a:r>
          </a:p>
          <a:p>
            <a:pPr lvl="1"/>
            <a:r>
              <a:rPr lang="en-US" dirty="0" smtClean="0"/>
              <a:t>Pulmonary circulation </a:t>
            </a:r>
          </a:p>
          <a:p>
            <a:pPr lvl="2"/>
            <a:r>
              <a:rPr lang="en-US" dirty="0" smtClean="0"/>
              <a:t>Low pressure (25/8 mm Hg)</a:t>
            </a:r>
          </a:p>
          <a:p>
            <a:pPr lvl="2"/>
            <a:r>
              <a:rPr lang="en-US" dirty="0" smtClean="0"/>
              <a:t>Filter for micro emboli</a:t>
            </a:r>
          </a:p>
          <a:p>
            <a:pPr lvl="1"/>
            <a:r>
              <a:rPr lang="en-US" dirty="0" smtClean="0"/>
              <a:t>Bronchial circulation </a:t>
            </a:r>
          </a:p>
          <a:p>
            <a:pPr lvl="2"/>
            <a:r>
              <a:rPr lang="en-US" dirty="0" smtClean="0"/>
              <a:t>Small normal physiological shunt</a:t>
            </a:r>
          </a:p>
          <a:p>
            <a:pPr lvl="1"/>
            <a:r>
              <a:rPr lang="en-US" dirty="0" smtClean="0"/>
              <a:t>Dual circulation reduces incidence of infarction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42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AIRWAY MAINTENANCE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u="sng" dirty="0" smtClean="0">
                <a:solidFill>
                  <a:prstClr val="black"/>
                </a:solidFill>
              </a:rPr>
              <a:t>Tracheostomy  - Decannulation  </a:t>
            </a:r>
            <a:endParaRPr lang="en-IN" sz="36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249832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103947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smtClean="0"/>
              <a:t>* </a:t>
            </a:r>
            <a:r>
              <a:rPr lang="en-IN" sz="1400" dirty="0" err="1" smtClean="0"/>
              <a:t>Ceriana</a:t>
            </a:r>
            <a:r>
              <a:rPr lang="en-IN" sz="1400" dirty="0" smtClean="0"/>
              <a:t>  et </a:t>
            </a:r>
            <a:r>
              <a:rPr lang="en-IN" sz="1400" dirty="0"/>
              <a:t>al. Weaning from tracheotomy in long-term mechanically ventilated patients: feasibility of a decisional flowchart and clinical outcome. Intensive Care Med 2003;29(5):845–848.</a:t>
            </a:r>
          </a:p>
        </p:txBody>
      </p:sp>
    </p:spTree>
    <p:extLst>
      <p:ext uri="{BB962C8B-B14F-4D97-AF65-F5344CB8AC3E}">
        <p14:creationId xmlns:p14="http://schemas.microsoft.com/office/powerpoint/2010/main" val="217380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VENTILATION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Indications: same as those for intubation</a:t>
            </a:r>
          </a:p>
          <a:p>
            <a:r>
              <a:rPr lang="en-US" b="1" dirty="0" smtClean="0"/>
              <a:t>Appropriate mode </a:t>
            </a:r>
          </a:p>
          <a:p>
            <a:pPr lvl="1"/>
            <a:r>
              <a:rPr lang="en-US" dirty="0" smtClean="0"/>
              <a:t>Awake patients → </a:t>
            </a:r>
            <a:r>
              <a:rPr lang="en-US" i="1" dirty="0" smtClean="0"/>
              <a:t>Synchronized </a:t>
            </a:r>
            <a:r>
              <a:rPr lang="en-US" i="1" dirty="0"/>
              <a:t>I</a:t>
            </a:r>
            <a:r>
              <a:rPr lang="en-US" i="1" dirty="0" smtClean="0"/>
              <a:t>ntermittent Mandatory Ventilation (SIMV) </a:t>
            </a:r>
            <a:r>
              <a:rPr lang="en-US" dirty="0" smtClean="0"/>
              <a:t>with pressure support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Perioperative management (extubation planned in 1- 2 </a:t>
            </a:r>
            <a:r>
              <a:rPr lang="en-US" dirty="0"/>
              <a:t>days) </a:t>
            </a:r>
            <a:r>
              <a:rPr lang="en-US" dirty="0" smtClean="0"/>
              <a:t>→ </a:t>
            </a:r>
            <a:r>
              <a:rPr lang="en-US" i="1" dirty="0" smtClean="0"/>
              <a:t>Assist Control Ventilation (ACV)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COPD, ARDS </a:t>
            </a:r>
            <a:r>
              <a:rPr lang="en-US" dirty="0" err="1" smtClean="0"/>
              <a:t>etc</a:t>
            </a:r>
            <a:r>
              <a:rPr lang="en-US" dirty="0"/>
              <a:t> → </a:t>
            </a:r>
            <a:r>
              <a:rPr lang="en-US" i="1" dirty="0" smtClean="0"/>
              <a:t>Pressure Control Ventilation  (PCV)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23747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VENTILATION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Settings</a:t>
            </a:r>
          </a:p>
          <a:p>
            <a:r>
              <a:rPr lang="en-US" dirty="0" smtClean="0"/>
              <a:t>If pH&lt; 7.3 </a:t>
            </a:r>
            <a:r>
              <a:rPr lang="en-US" dirty="0"/>
              <a:t>and PaCO</a:t>
            </a:r>
            <a:r>
              <a:rPr lang="en-US" baseline="-25000" dirty="0"/>
              <a:t>2 </a:t>
            </a:r>
            <a:r>
              <a:rPr lang="en-US" baseline="-25000" dirty="0" smtClean="0"/>
              <a:t> </a:t>
            </a:r>
            <a:r>
              <a:rPr lang="en-US" dirty="0" smtClean="0"/>
              <a:t>&gt; 50 mm Hg</a:t>
            </a:r>
          </a:p>
          <a:p>
            <a:pPr lvl="2"/>
            <a:r>
              <a:rPr lang="en-US" dirty="0" smtClean="0"/>
              <a:t>RR 16 – 24/min</a:t>
            </a:r>
          </a:p>
          <a:p>
            <a:pPr lvl="2"/>
            <a:r>
              <a:rPr lang="en-US" dirty="0" smtClean="0"/>
              <a:t>Tidal Volume 10 -15 ml /kg</a:t>
            </a:r>
          </a:p>
          <a:p>
            <a:r>
              <a:rPr lang="en-US" dirty="0" smtClean="0"/>
              <a:t>As the parameters normalize</a:t>
            </a:r>
          </a:p>
          <a:p>
            <a:pPr lvl="2"/>
            <a:r>
              <a:rPr lang="en-US" dirty="0" smtClean="0"/>
              <a:t>RR to be reduced towards 10 -12 /min and tidal volume 10 ml/kg</a:t>
            </a:r>
          </a:p>
          <a:p>
            <a:pPr marL="1828800" lvl="4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47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VENTILATION </a:t>
            </a:r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9918" y="1600199"/>
            <a:ext cx="8604400" cy="4349481"/>
            <a:chOff x="307900" y="1600199"/>
            <a:chExt cx="8604400" cy="4349481"/>
          </a:xfrm>
        </p:grpSpPr>
        <p:sp>
          <p:nvSpPr>
            <p:cNvPr id="12" name="Freeform 11"/>
            <p:cNvSpPr/>
            <p:nvPr/>
          </p:nvSpPr>
          <p:spPr>
            <a:xfrm>
              <a:off x="6268099" y="4774033"/>
              <a:ext cx="440700" cy="839748"/>
            </a:xfrm>
            <a:custGeom>
              <a:avLst/>
              <a:gdLst>
                <a:gd name="connsiteX0" fmla="*/ 0 w 440700"/>
                <a:gd name="connsiteY0" fmla="*/ 0 h 839748"/>
                <a:gd name="connsiteX1" fmla="*/ 220350 w 440700"/>
                <a:gd name="connsiteY1" fmla="*/ 0 h 839748"/>
                <a:gd name="connsiteX2" fmla="*/ 220350 w 440700"/>
                <a:gd name="connsiteY2" fmla="*/ 839748 h 839748"/>
                <a:gd name="connsiteX3" fmla="*/ 440700 w 440700"/>
                <a:gd name="connsiteY3" fmla="*/ 839748 h 8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839748">
                  <a:moveTo>
                    <a:pt x="0" y="0"/>
                  </a:moveTo>
                  <a:lnTo>
                    <a:pt x="220350" y="0"/>
                  </a:lnTo>
                  <a:lnTo>
                    <a:pt x="220350" y="839748"/>
                  </a:lnTo>
                  <a:lnTo>
                    <a:pt x="440700" y="839748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341" tIns="396165" rIns="209341" bIns="3961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68099" y="4728313"/>
              <a:ext cx="440700" cy="91440"/>
            </a:xfrm>
            <a:custGeom>
              <a:avLst/>
              <a:gdLst>
                <a:gd name="connsiteX0" fmla="*/ 0 w 440700"/>
                <a:gd name="connsiteY0" fmla="*/ 45720 h 91440"/>
                <a:gd name="connsiteX1" fmla="*/ 440700 w 4407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700" h="91440">
                  <a:moveTo>
                    <a:pt x="0" y="45720"/>
                  </a:moveTo>
                  <a:lnTo>
                    <a:pt x="440700" y="45720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2033" tIns="34702" rIns="222032" bIns="347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68099" y="3934284"/>
              <a:ext cx="440700" cy="839748"/>
            </a:xfrm>
            <a:custGeom>
              <a:avLst/>
              <a:gdLst>
                <a:gd name="connsiteX0" fmla="*/ 0 w 440700"/>
                <a:gd name="connsiteY0" fmla="*/ 839748 h 839748"/>
                <a:gd name="connsiteX1" fmla="*/ 220350 w 440700"/>
                <a:gd name="connsiteY1" fmla="*/ 839748 h 839748"/>
                <a:gd name="connsiteX2" fmla="*/ 220350 w 440700"/>
                <a:gd name="connsiteY2" fmla="*/ 0 h 839748"/>
                <a:gd name="connsiteX3" fmla="*/ 440700 w 440700"/>
                <a:gd name="connsiteY3" fmla="*/ 0 h 8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839748">
                  <a:moveTo>
                    <a:pt x="0" y="839748"/>
                  </a:moveTo>
                  <a:lnTo>
                    <a:pt x="220350" y="839748"/>
                  </a:lnTo>
                  <a:lnTo>
                    <a:pt x="220350" y="0"/>
                  </a:lnTo>
                  <a:lnTo>
                    <a:pt x="440700" y="0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341" tIns="396166" rIns="209341" bIns="3961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23899" y="3934284"/>
              <a:ext cx="440700" cy="839748"/>
            </a:xfrm>
            <a:custGeom>
              <a:avLst/>
              <a:gdLst>
                <a:gd name="connsiteX0" fmla="*/ 0 w 440700"/>
                <a:gd name="connsiteY0" fmla="*/ 0 h 839748"/>
                <a:gd name="connsiteX1" fmla="*/ 220350 w 440700"/>
                <a:gd name="connsiteY1" fmla="*/ 0 h 839748"/>
                <a:gd name="connsiteX2" fmla="*/ 220350 w 440700"/>
                <a:gd name="connsiteY2" fmla="*/ 839748 h 839748"/>
                <a:gd name="connsiteX3" fmla="*/ 440700 w 440700"/>
                <a:gd name="connsiteY3" fmla="*/ 839748 h 8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839748">
                  <a:moveTo>
                    <a:pt x="0" y="0"/>
                  </a:moveTo>
                  <a:lnTo>
                    <a:pt x="220350" y="0"/>
                  </a:lnTo>
                  <a:lnTo>
                    <a:pt x="220350" y="839748"/>
                  </a:lnTo>
                  <a:lnTo>
                    <a:pt x="440700" y="839748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341" tIns="396166" rIns="209341" bIns="3961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23899" y="3888564"/>
              <a:ext cx="440700" cy="91440"/>
            </a:xfrm>
            <a:custGeom>
              <a:avLst/>
              <a:gdLst>
                <a:gd name="connsiteX0" fmla="*/ 0 w 440700"/>
                <a:gd name="connsiteY0" fmla="*/ 45720 h 91440"/>
                <a:gd name="connsiteX1" fmla="*/ 440700 w 4407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700" h="91440">
                  <a:moveTo>
                    <a:pt x="0" y="45720"/>
                  </a:moveTo>
                  <a:lnTo>
                    <a:pt x="440700" y="45720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2032" tIns="34703" rIns="222033" bIns="347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23899" y="3094535"/>
              <a:ext cx="440700" cy="839748"/>
            </a:xfrm>
            <a:custGeom>
              <a:avLst/>
              <a:gdLst>
                <a:gd name="connsiteX0" fmla="*/ 0 w 440700"/>
                <a:gd name="connsiteY0" fmla="*/ 839748 h 839748"/>
                <a:gd name="connsiteX1" fmla="*/ 220350 w 440700"/>
                <a:gd name="connsiteY1" fmla="*/ 839748 h 839748"/>
                <a:gd name="connsiteX2" fmla="*/ 220350 w 440700"/>
                <a:gd name="connsiteY2" fmla="*/ 0 h 839748"/>
                <a:gd name="connsiteX3" fmla="*/ 440700 w 440700"/>
                <a:gd name="connsiteY3" fmla="*/ 0 h 8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839748">
                  <a:moveTo>
                    <a:pt x="0" y="839748"/>
                  </a:moveTo>
                  <a:lnTo>
                    <a:pt x="220350" y="839748"/>
                  </a:lnTo>
                  <a:lnTo>
                    <a:pt x="220350" y="0"/>
                  </a:lnTo>
                  <a:lnTo>
                    <a:pt x="440700" y="0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341" tIns="396166" rIns="209341" bIns="3961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79698" y="3514410"/>
              <a:ext cx="440700" cy="419874"/>
            </a:xfrm>
            <a:custGeom>
              <a:avLst/>
              <a:gdLst>
                <a:gd name="connsiteX0" fmla="*/ 0 w 440700"/>
                <a:gd name="connsiteY0" fmla="*/ 0 h 419874"/>
                <a:gd name="connsiteX1" fmla="*/ 220350 w 440700"/>
                <a:gd name="connsiteY1" fmla="*/ 0 h 419874"/>
                <a:gd name="connsiteX2" fmla="*/ 220350 w 440700"/>
                <a:gd name="connsiteY2" fmla="*/ 419874 h 419874"/>
                <a:gd name="connsiteX3" fmla="*/ 440700 w 440700"/>
                <a:gd name="connsiteY3" fmla="*/ 419874 h 41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419874">
                  <a:moveTo>
                    <a:pt x="0" y="0"/>
                  </a:moveTo>
                  <a:lnTo>
                    <a:pt x="220350" y="0"/>
                  </a:lnTo>
                  <a:lnTo>
                    <a:pt x="220350" y="419874"/>
                  </a:lnTo>
                  <a:lnTo>
                    <a:pt x="440700" y="419874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17832" tIns="194720" rIns="217834" bIns="19472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79698" y="1936099"/>
              <a:ext cx="440700" cy="1578311"/>
            </a:xfrm>
            <a:custGeom>
              <a:avLst/>
              <a:gdLst>
                <a:gd name="connsiteX0" fmla="*/ 0 w 440700"/>
                <a:gd name="connsiteY0" fmla="*/ 1578311 h 1578311"/>
                <a:gd name="connsiteX1" fmla="*/ 220350 w 440700"/>
                <a:gd name="connsiteY1" fmla="*/ 1578311 h 1578311"/>
                <a:gd name="connsiteX2" fmla="*/ 220350 w 440700"/>
                <a:gd name="connsiteY2" fmla="*/ 0 h 1578311"/>
                <a:gd name="connsiteX3" fmla="*/ 440700 w 440700"/>
                <a:gd name="connsiteY3" fmla="*/ 0 h 15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00" h="1578311">
                  <a:moveTo>
                    <a:pt x="0" y="1578311"/>
                  </a:moveTo>
                  <a:lnTo>
                    <a:pt x="220350" y="1578311"/>
                  </a:lnTo>
                  <a:lnTo>
                    <a:pt x="220350" y="0"/>
                  </a:lnTo>
                  <a:lnTo>
                    <a:pt x="440700" y="0"/>
                  </a:lnTo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2083" tIns="748188" rIns="192083" bIns="74818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500" kern="1200"/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-1124093" y="3178510"/>
              <a:ext cx="3535784" cy="671798"/>
            </a:xfrm>
            <a:custGeom>
              <a:avLst/>
              <a:gdLst>
                <a:gd name="connsiteX0" fmla="*/ 0 w 3535784"/>
                <a:gd name="connsiteY0" fmla="*/ 0 h 671798"/>
                <a:gd name="connsiteX1" fmla="*/ 3535784 w 3535784"/>
                <a:gd name="connsiteY1" fmla="*/ 0 h 671798"/>
                <a:gd name="connsiteX2" fmla="*/ 3535784 w 3535784"/>
                <a:gd name="connsiteY2" fmla="*/ 671798 h 671798"/>
                <a:gd name="connsiteX3" fmla="*/ 0 w 3535784"/>
                <a:gd name="connsiteY3" fmla="*/ 671798 h 671798"/>
                <a:gd name="connsiteX4" fmla="*/ 0 w 3535784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784" h="671798">
                  <a:moveTo>
                    <a:pt x="0" y="0"/>
                  </a:moveTo>
                  <a:lnTo>
                    <a:pt x="3535784" y="0"/>
                  </a:lnTo>
                  <a:lnTo>
                    <a:pt x="3535784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Optimizing oxygenation </a:t>
              </a:r>
              <a:endParaRPr lang="en-IN" sz="28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20398" y="1600199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Increasing FIO</a:t>
              </a:r>
              <a:r>
                <a:rPr lang="en-US" sz="1500" kern="1200" baseline="-25000" dirty="0" smtClean="0"/>
                <a:t>2  </a:t>
              </a:r>
              <a:endParaRPr lang="en-IN" sz="15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20398" y="3598385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 PEEP</a:t>
              </a:r>
              <a:endParaRPr lang="en-IN" sz="15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64599" y="2758636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/>
                <a:t>To  be applied if FIO</a:t>
              </a:r>
              <a:r>
                <a:rPr lang="en-US" sz="1500" kern="1200" baseline="-25000" smtClean="0"/>
                <a:t>2  </a:t>
              </a:r>
              <a:r>
                <a:rPr lang="en-US" sz="1500" kern="1200" smtClean="0"/>
                <a:t>requirement is &gt; 50%</a:t>
              </a:r>
              <a:endParaRPr lang="en-IN" sz="15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64599" y="3598385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/>
                <a:t>Redistributes lung water → </a:t>
              </a:r>
              <a:r>
                <a:rPr lang="en-US" sz="1500" b="1" i="1" kern="1200" smtClean="0"/>
                <a:t>improves functional residual capacity</a:t>
              </a:r>
              <a:endParaRPr lang="en-IN" sz="15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64599" y="4438133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Risks </a:t>
              </a:r>
              <a:endParaRPr lang="en-IN" sz="15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08800" y="3598385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/>
                <a:t>Reduced cardiac output</a:t>
              </a:r>
              <a:endParaRPr lang="en-IN" sz="15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08800" y="4438133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/>
                <a:t>Barotrauma</a:t>
              </a:r>
              <a:endParaRPr lang="en-IN" sz="15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708800" y="5277882"/>
              <a:ext cx="2203500" cy="671798"/>
            </a:xfrm>
            <a:custGeom>
              <a:avLst/>
              <a:gdLst>
                <a:gd name="connsiteX0" fmla="*/ 0 w 2203500"/>
                <a:gd name="connsiteY0" fmla="*/ 0 h 671798"/>
                <a:gd name="connsiteX1" fmla="*/ 2203500 w 2203500"/>
                <a:gd name="connsiteY1" fmla="*/ 0 h 671798"/>
                <a:gd name="connsiteX2" fmla="*/ 2203500 w 2203500"/>
                <a:gd name="connsiteY2" fmla="*/ 671798 h 671798"/>
                <a:gd name="connsiteX3" fmla="*/ 0 w 2203500"/>
                <a:gd name="connsiteY3" fmla="*/ 671798 h 671798"/>
                <a:gd name="connsiteX4" fmla="*/ 0 w 2203500"/>
                <a:gd name="connsiteY4" fmla="*/ 0 h 6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3500" h="671798">
                  <a:moveTo>
                    <a:pt x="0" y="0"/>
                  </a:moveTo>
                  <a:lnTo>
                    <a:pt x="2203500" y="0"/>
                  </a:lnTo>
                  <a:lnTo>
                    <a:pt x="2203500" y="671798"/>
                  </a:lnTo>
                  <a:lnTo>
                    <a:pt x="0" y="671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/>
                <a:t>Raised ICP (at pressures ≥ 20 cm H</a:t>
              </a:r>
              <a:r>
                <a:rPr lang="en-US" sz="1500" kern="1200" baseline="-25000" smtClean="0"/>
                <a:t>2</a:t>
              </a:r>
              <a:r>
                <a:rPr lang="en-US" sz="1500" kern="1200" smtClean="0"/>
                <a:t>O )</a:t>
              </a:r>
              <a:endParaRPr lang="en-IN" sz="1500" kern="1200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3581400" y="1936098"/>
            <a:ext cx="5334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8122" y="1524000"/>
            <a:ext cx="2161995" cy="789155"/>
          </a:xfrm>
          <a:prstGeom prst="rect">
            <a:avLst/>
          </a:prstGeom>
          <a:solidFill>
            <a:srgbClr val="DD7A2F"/>
          </a:solidFill>
        </p:spPr>
        <p:txBody>
          <a:bodyPr wrap="square" rtlCol="0"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Risk of O</a:t>
            </a:r>
            <a:r>
              <a:rPr lang="en-US" baseline="-25000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 toxicity if 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FIO</a:t>
            </a:r>
            <a:r>
              <a:rPr lang="en-US" baseline="-25000" dirty="0" smtClean="0">
                <a:solidFill>
                  <a:schemeClr val="bg1"/>
                </a:solidFill>
              </a:rPr>
              <a:t>2  </a:t>
            </a:r>
            <a:r>
              <a:rPr lang="en-US" dirty="0" smtClean="0">
                <a:solidFill>
                  <a:schemeClr val="bg1"/>
                </a:solidFill>
              </a:rPr>
              <a:t>&gt; 50% for &gt; 48 </a:t>
            </a:r>
            <a:r>
              <a:rPr lang="en-US" dirty="0" err="1" smtClean="0">
                <a:solidFill>
                  <a:schemeClr val="bg1"/>
                </a:solidFill>
              </a:rPr>
              <a:t>hrs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5949680"/>
            <a:ext cx="2161995" cy="789155"/>
          </a:xfrm>
          <a:prstGeom prst="rect">
            <a:avLst/>
          </a:prstGeom>
          <a:solidFill>
            <a:srgbClr val="DD7A2F"/>
          </a:solidFill>
        </p:spPr>
        <p:txBody>
          <a:bodyPr wrap="square" rtlCol="0"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Worsening in case of pneumothorax , bronchospasm 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195798" y="5103851"/>
            <a:ext cx="3321" cy="839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6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VENTILATION</a:t>
            </a:r>
            <a:br>
              <a:rPr lang="en-US" dirty="0" smtClean="0"/>
            </a:br>
            <a:r>
              <a:rPr lang="en-US" u="sng" dirty="0" smtClean="0"/>
              <a:t>Modes</a:t>
            </a:r>
            <a:r>
              <a:rPr lang="en-US" dirty="0" smtClean="0"/>
              <a:t> 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9833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30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A5F20A-EEB5-4A5C-BFB0-F56D4D95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0A5F20A-EEB5-4A5C-BFB0-F56D4D95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0A5F20A-EEB5-4A5C-BFB0-F56D4D95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960C0-86D3-4482-96CE-286D5F86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37960C0-86D3-4482-96CE-286D5F86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7960C0-86D3-4482-96CE-286D5F86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A8098-211D-4A9B-934B-E5958552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FAA8098-211D-4A9B-934B-E5958552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FAA8098-211D-4A9B-934B-E5958552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B7CB7-C00D-4D53-A6A8-58DBA4F4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FDB7CB7-C00D-4D53-A6A8-58DBA4F4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FDB7CB7-C00D-4D53-A6A8-58DBA4F4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F8CFA-BB60-4E31-96A0-7FCB21A27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7AF8CFA-BB60-4E31-96A0-7FCB21A27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7AF8CFA-BB60-4E31-96A0-7FCB21A27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0B4C8-D4B5-4618-8160-31F609EF1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1B0B4C8-D4B5-4618-8160-31F609EF1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1B0B4C8-D4B5-4618-8160-31F609EF1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72950-BC49-492A-AA76-FBB2BCF72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F672950-BC49-492A-AA76-FBB2BCF72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F672950-BC49-492A-AA76-FBB2BCF72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95BB6C-F3E7-4FDA-86C3-44DE3C0D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495BB6C-F3E7-4FDA-86C3-44DE3C0D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495BB6C-F3E7-4FDA-86C3-44DE3C0D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9F91D8-E97B-4502-AA18-460CBD99E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29F91D8-E97B-4502-AA18-460CBD99E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29F91D8-E97B-4502-AA18-460CBD99E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VENTILATION</a:t>
            </a:r>
            <a:br>
              <a:rPr lang="en-US" dirty="0" smtClean="0"/>
            </a:br>
            <a:r>
              <a:rPr lang="en-US" u="sng" dirty="0" smtClean="0"/>
              <a:t>Modes</a:t>
            </a:r>
            <a:r>
              <a:rPr lang="en-US" dirty="0" smtClean="0"/>
              <a:t>  </a:t>
            </a:r>
            <a:endParaRPr lang="en-IN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8272" y="1828800"/>
            <a:ext cx="8227455" cy="4572000"/>
            <a:chOff x="458272" y="2534370"/>
            <a:chExt cx="8227455" cy="2810022"/>
          </a:xfrm>
        </p:grpSpPr>
        <p:sp>
          <p:nvSpPr>
            <p:cNvPr id="21" name="Freeform 20"/>
            <p:cNvSpPr/>
            <p:nvPr/>
          </p:nvSpPr>
          <p:spPr>
            <a:xfrm>
              <a:off x="458272" y="2534370"/>
              <a:ext cx="2141785" cy="856714"/>
            </a:xfrm>
            <a:custGeom>
              <a:avLst/>
              <a:gdLst>
                <a:gd name="connsiteX0" fmla="*/ 0 w 2141785"/>
                <a:gd name="connsiteY0" fmla="*/ 0 h 856714"/>
                <a:gd name="connsiteX1" fmla="*/ 1713428 w 2141785"/>
                <a:gd name="connsiteY1" fmla="*/ 0 h 856714"/>
                <a:gd name="connsiteX2" fmla="*/ 2141785 w 2141785"/>
                <a:gd name="connsiteY2" fmla="*/ 428357 h 856714"/>
                <a:gd name="connsiteX3" fmla="*/ 1713428 w 2141785"/>
                <a:gd name="connsiteY3" fmla="*/ 856714 h 856714"/>
                <a:gd name="connsiteX4" fmla="*/ 0 w 2141785"/>
                <a:gd name="connsiteY4" fmla="*/ 856714 h 856714"/>
                <a:gd name="connsiteX5" fmla="*/ 428357 w 2141785"/>
                <a:gd name="connsiteY5" fmla="*/ 428357 h 856714"/>
                <a:gd name="connsiteX6" fmla="*/ 0 w 2141785"/>
                <a:gd name="connsiteY6" fmla="*/ 0 h 8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1785" h="856714">
                  <a:moveTo>
                    <a:pt x="0" y="0"/>
                  </a:moveTo>
                  <a:lnTo>
                    <a:pt x="1713428" y="0"/>
                  </a:lnTo>
                  <a:lnTo>
                    <a:pt x="2141785" y="428357"/>
                  </a:lnTo>
                  <a:lnTo>
                    <a:pt x="1713428" y="856714"/>
                  </a:lnTo>
                  <a:lnTo>
                    <a:pt x="0" y="856714"/>
                  </a:lnTo>
                  <a:lnTo>
                    <a:pt x="428357" y="428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137" tIns="8890" rIns="428357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Demi" pitchFamily="34" charset="0"/>
                </a:rPr>
                <a:t>Pressure Control Ventilation (PCV) </a:t>
              </a:r>
              <a:endParaRPr lang="en-IN" sz="1400" kern="1200" dirty="0">
                <a:latin typeface="Franklin Gothic Demi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21625" y="2607190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Demi" pitchFamily="34" charset="0"/>
                </a:rPr>
                <a:t>Preset flow rate and pressure</a:t>
              </a:r>
              <a:endParaRPr lang="en-IN" sz="1400" kern="1200" dirty="0">
                <a:latin typeface="Franklin Gothic Demi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850432" y="2607190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Demi" pitchFamily="34" charset="0"/>
                </a:rPr>
                <a:t>Tidal  volume depends on lung compliance</a:t>
              </a:r>
              <a:endParaRPr lang="en-IN" sz="1400" kern="1200" dirty="0">
                <a:latin typeface="Franklin Gothic Dem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79238" y="2607190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Reduced risk of barotrauma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08045" y="2607190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Suitable for ARDS, Asthma, Pulmonary Edema, Contusion 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58272" y="3511024"/>
              <a:ext cx="2141785" cy="856714"/>
            </a:xfrm>
            <a:custGeom>
              <a:avLst/>
              <a:gdLst>
                <a:gd name="connsiteX0" fmla="*/ 0 w 2141785"/>
                <a:gd name="connsiteY0" fmla="*/ 0 h 856714"/>
                <a:gd name="connsiteX1" fmla="*/ 1713428 w 2141785"/>
                <a:gd name="connsiteY1" fmla="*/ 0 h 856714"/>
                <a:gd name="connsiteX2" fmla="*/ 2141785 w 2141785"/>
                <a:gd name="connsiteY2" fmla="*/ 428357 h 856714"/>
                <a:gd name="connsiteX3" fmla="*/ 1713428 w 2141785"/>
                <a:gd name="connsiteY3" fmla="*/ 856714 h 856714"/>
                <a:gd name="connsiteX4" fmla="*/ 0 w 2141785"/>
                <a:gd name="connsiteY4" fmla="*/ 856714 h 856714"/>
                <a:gd name="connsiteX5" fmla="*/ 428357 w 2141785"/>
                <a:gd name="connsiteY5" fmla="*/ 428357 h 856714"/>
                <a:gd name="connsiteX6" fmla="*/ 0 w 2141785"/>
                <a:gd name="connsiteY6" fmla="*/ 0 h 8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1785" h="856714">
                  <a:moveTo>
                    <a:pt x="0" y="0"/>
                  </a:moveTo>
                  <a:lnTo>
                    <a:pt x="1713428" y="0"/>
                  </a:lnTo>
                  <a:lnTo>
                    <a:pt x="2141785" y="428357"/>
                  </a:lnTo>
                  <a:lnTo>
                    <a:pt x="1713428" y="856714"/>
                  </a:lnTo>
                  <a:lnTo>
                    <a:pt x="0" y="856714"/>
                  </a:lnTo>
                  <a:lnTo>
                    <a:pt x="428357" y="428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137" tIns="8890" rIns="428357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Pressure Support Ventilation (PSV)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21625" y="3583845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Demi" pitchFamily="34" charset="0"/>
                </a:rPr>
                <a:t>Predetermined pressure delivered with each patient breath </a:t>
              </a:r>
              <a:endParaRPr lang="en-IN" sz="1400" kern="1200" dirty="0">
                <a:latin typeface="Franklin Gothic Demi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50432" y="3583845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Adjunct to SIMV 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79238" y="3583845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Weaning mode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8272" y="4487678"/>
              <a:ext cx="2141785" cy="856714"/>
            </a:xfrm>
            <a:custGeom>
              <a:avLst/>
              <a:gdLst>
                <a:gd name="connsiteX0" fmla="*/ 0 w 2141785"/>
                <a:gd name="connsiteY0" fmla="*/ 0 h 856714"/>
                <a:gd name="connsiteX1" fmla="*/ 1713428 w 2141785"/>
                <a:gd name="connsiteY1" fmla="*/ 0 h 856714"/>
                <a:gd name="connsiteX2" fmla="*/ 2141785 w 2141785"/>
                <a:gd name="connsiteY2" fmla="*/ 428357 h 856714"/>
                <a:gd name="connsiteX3" fmla="*/ 1713428 w 2141785"/>
                <a:gd name="connsiteY3" fmla="*/ 856714 h 856714"/>
                <a:gd name="connsiteX4" fmla="*/ 0 w 2141785"/>
                <a:gd name="connsiteY4" fmla="*/ 856714 h 856714"/>
                <a:gd name="connsiteX5" fmla="*/ 428357 w 2141785"/>
                <a:gd name="connsiteY5" fmla="*/ 428357 h 856714"/>
                <a:gd name="connsiteX6" fmla="*/ 0 w 2141785"/>
                <a:gd name="connsiteY6" fmla="*/ 0 h 8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1785" h="856714">
                  <a:moveTo>
                    <a:pt x="0" y="0"/>
                  </a:moveTo>
                  <a:lnTo>
                    <a:pt x="1713428" y="0"/>
                  </a:lnTo>
                  <a:lnTo>
                    <a:pt x="2141785" y="428357"/>
                  </a:lnTo>
                  <a:lnTo>
                    <a:pt x="1713428" y="856714"/>
                  </a:lnTo>
                  <a:lnTo>
                    <a:pt x="0" y="856714"/>
                  </a:lnTo>
                  <a:lnTo>
                    <a:pt x="428357" y="428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137" tIns="8890" rIns="428357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Demi" pitchFamily="34" charset="0"/>
                </a:rPr>
                <a:t>Pressure Control Inverse Ratio Ventilation (PCIRV)</a:t>
              </a:r>
              <a:endParaRPr lang="en-IN" sz="1400" kern="1200" dirty="0">
                <a:latin typeface="Franklin Gothic Demi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21625" y="4560499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Inspiratory : Expiratory time ratio reversed (~4:1)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50432" y="4560499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Generates endogenous PEEP</a:t>
              </a:r>
              <a:endParaRPr lang="en-IN" sz="1400" kern="1200">
                <a:latin typeface="Franklin Gothic Dem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79238" y="4560499"/>
              <a:ext cx="1777682" cy="711072"/>
            </a:xfrm>
            <a:custGeom>
              <a:avLst/>
              <a:gdLst>
                <a:gd name="connsiteX0" fmla="*/ 0 w 1777682"/>
                <a:gd name="connsiteY0" fmla="*/ 0 h 711072"/>
                <a:gd name="connsiteX1" fmla="*/ 1422146 w 1777682"/>
                <a:gd name="connsiteY1" fmla="*/ 0 h 711072"/>
                <a:gd name="connsiteX2" fmla="*/ 1777682 w 1777682"/>
                <a:gd name="connsiteY2" fmla="*/ 355536 h 711072"/>
                <a:gd name="connsiteX3" fmla="*/ 1422146 w 1777682"/>
                <a:gd name="connsiteY3" fmla="*/ 711072 h 711072"/>
                <a:gd name="connsiteX4" fmla="*/ 0 w 1777682"/>
                <a:gd name="connsiteY4" fmla="*/ 711072 h 711072"/>
                <a:gd name="connsiteX5" fmla="*/ 355536 w 1777682"/>
                <a:gd name="connsiteY5" fmla="*/ 355536 h 711072"/>
                <a:gd name="connsiteX6" fmla="*/ 0 w 1777682"/>
                <a:gd name="connsiteY6" fmla="*/ 0 h 7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682" h="711072">
                  <a:moveTo>
                    <a:pt x="0" y="0"/>
                  </a:moveTo>
                  <a:lnTo>
                    <a:pt x="1422146" y="0"/>
                  </a:lnTo>
                  <a:lnTo>
                    <a:pt x="1777682" y="355536"/>
                  </a:lnTo>
                  <a:lnTo>
                    <a:pt x="1422146" y="711072"/>
                  </a:lnTo>
                  <a:lnTo>
                    <a:pt x="0" y="711072"/>
                  </a:lnTo>
                  <a:lnTo>
                    <a:pt x="355536" y="3555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236" tIns="6350" rIns="355536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>
                  <a:latin typeface="Franklin Gothic Demi" pitchFamily="34" charset="0"/>
                </a:rPr>
                <a:t>Useful in ARDS</a:t>
              </a:r>
              <a:endParaRPr lang="en-IN" sz="1400" kern="1200">
                <a:latin typeface="Franklin Gothic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8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VENTILATION</a:t>
            </a:r>
            <a:br>
              <a:rPr lang="en-US" dirty="0" smtClean="0"/>
            </a:br>
            <a:r>
              <a:rPr lang="en-US" u="sng" dirty="0" smtClean="0"/>
              <a:t>Modes</a:t>
            </a:r>
            <a:r>
              <a:rPr lang="en-US" dirty="0" smtClean="0"/>
              <a:t> 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6206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34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VENTILATION</a:t>
            </a:r>
            <a:br>
              <a:rPr lang="en-US" dirty="0" smtClean="0"/>
            </a:br>
            <a:r>
              <a:rPr lang="en-US" u="sng" dirty="0"/>
              <a:t>W</a:t>
            </a:r>
            <a:r>
              <a:rPr lang="en-US" u="sng" dirty="0" smtClean="0"/>
              <a:t>eaning </a:t>
            </a:r>
            <a:r>
              <a:rPr lang="en-US" dirty="0" smtClean="0"/>
              <a:t> 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2748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82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VENTILATION</a:t>
            </a:r>
            <a:br>
              <a:rPr lang="en-US" dirty="0" smtClean="0"/>
            </a:br>
            <a:r>
              <a:rPr lang="en-US" u="sng" dirty="0" smtClean="0"/>
              <a:t>Weaning – Methods 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354038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16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M</a:t>
            </a:r>
            <a:r>
              <a:rPr lang="en-US" u="sng" dirty="0" smtClean="0"/>
              <a:t>echanical Ventilation </a:t>
            </a:r>
            <a:endParaRPr lang="en-IN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230386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04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8B5E2-9E6F-444C-9926-CD343F51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BC8B5E2-9E6F-444C-9926-CD343F51A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BC8B5E2-9E6F-444C-9926-CD343F51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BC8B5E2-9E6F-444C-9926-CD343F51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E71C-230F-4A46-B195-667F45C2C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975E71C-230F-4A46-B195-667F45C2C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975E71C-230F-4A46-B195-667F45C2C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975E71C-230F-4A46-B195-667F45C2C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69723-8E32-459E-8877-717C4C41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0E69723-8E32-459E-8877-717C4C41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0E69723-8E32-459E-8877-717C4C41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0E69723-8E32-459E-8877-717C4C41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F9765-0E71-48A1-AE1A-B45B53513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64AF9765-0E71-48A1-AE1A-B45B53513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4AF9765-0E71-48A1-AE1A-B45B53513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4AF9765-0E71-48A1-AE1A-B45B53513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Innervation</a:t>
            </a:r>
          </a:p>
          <a:p>
            <a:pPr lvl="1"/>
            <a:r>
              <a:rPr lang="en-US" dirty="0" smtClean="0"/>
              <a:t>Afferent </a:t>
            </a:r>
          </a:p>
          <a:p>
            <a:pPr lvl="2"/>
            <a:r>
              <a:rPr lang="en-US" dirty="0" smtClean="0"/>
              <a:t>Myelinated </a:t>
            </a:r>
            <a:r>
              <a:rPr lang="en-US" dirty="0"/>
              <a:t>A</a:t>
            </a:r>
            <a:r>
              <a:rPr lang="en-US" dirty="0" smtClean="0"/>
              <a:t> fibers provide stretch feedback</a:t>
            </a:r>
          </a:p>
          <a:p>
            <a:pPr lvl="2"/>
            <a:r>
              <a:rPr lang="en-US" dirty="0" smtClean="0"/>
              <a:t>Unmyelinated C fibers respond to chemical stimulation (e.g. bradykinnin)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Efferent </a:t>
            </a:r>
          </a:p>
          <a:p>
            <a:pPr lvl="2"/>
            <a:r>
              <a:rPr lang="en-US" dirty="0" smtClean="0"/>
              <a:t>Sympathetic – vasoconstriction and mucus secretion</a:t>
            </a:r>
          </a:p>
          <a:p>
            <a:pPr lvl="2"/>
            <a:r>
              <a:rPr lang="en-US" dirty="0" smtClean="0"/>
              <a:t>Parasympathetic  -- bronchoconstriction and mucus secretion  </a:t>
            </a:r>
          </a:p>
          <a:p>
            <a:pPr lvl="4"/>
            <a:endParaRPr lang="en-US" dirty="0" smtClean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20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M</a:t>
            </a:r>
            <a:r>
              <a:rPr lang="en-US" u="sng" dirty="0" smtClean="0"/>
              <a:t>echanical Ventilation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33689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M</a:t>
            </a:r>
            <a:r>
              <a:rPr lang="en-US" u="sng" dirty="0" smtClean="0"/>
              <a:t>echanical Ventilation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65912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09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Koenig SM, </a:t>
            </a:r>
            <a:r>
              <a:rPr lang="en-IN" sz="1400" dirty="0" err="1"/>
              <a:t>Truwit</a:t>
            </a:r>
            <a:r>
              <a:rPr lang="en-IN" sz="1400" dirty="0"/>
              <a:t> JD.. Ventilator-associated pneumonia: diagnosis, treatment, and prevention. </a:t>
            </a:r>
            <a:r>
              <a:rPr lang="en-IN" sz="1400" dirty="0" err="1"/>
              <a:t>Clin</a:t>
            </a:r>
            <a:r>
              <a:rPr lang="en-IN" sz="1400" dirty="0"/>
              <a:t> </a:t>
            </a:r>
            <a:r>
              <a:rPr lang="en-IN" sz="1400" dirty="0" err="1"/>
              <a:t>Microbiol</a:t>
            </a:r>
            <a:r>
              <a:rPr lang="en-IN" sz="1400" dirty="0"/>
              <a:t> Rev. 2006;19:637–57</a:t>
            </a:r>
          </a:p>
        </p:txBody>
      </p:sp>
    </p:spTree>
    <p:extLst>
      <p:ext uri="{BB962C8B-B14F-4D97-AF65-F5344CB8AC3E}">
        <p14:creationId xmlns:p14="http://schemas.microsoft.com/office/powerpoint/2010/main" val="56594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13709"/>
          <a:stretch/>
        </p:blipFill>
        <p:spPr bwMode="auto">
          <a:xfrm>
            <a:off x="2895600" y="1295400"/>
            <a:ext cx="3899775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3286" y="5726668"/>
            <a:ext cx="6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VAP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052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M</a:t>
            </a:r>
            <a:r>
              <a:rPr lang="en-US" u="sng" dirty="0" smtClean="0"/>
              <a:t>echanical Ventilation 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29558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3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648200" cy="46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0817" y="5638800"/>
            <a:ext cx="188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PNEUMOTHORAX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3999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471612"/>
            <a:ext cx="6067425" cy="3914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0817" y="5638800"/>
            <a:ext cx="188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PNEUMOTHORAX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2346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Sulcus Sign 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953000"/>
            <a:ext cx="375663" cy="87046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M</a:t>
            </a:r>
            <a:r>
              <a:rPr lang="en-US" u="sng" dirty="0" smtClean="0"/>
              <a:t>echanical Ventilation 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Pneumothorax</a:t>
            </a:r>
          </a:p>
          <a:p>
            <a:pPr lvl="1"/>
            <a:r>
              <a:rPr lang="en-US" dirty="0" smtClean="0"/>
              <a:t>Treatment</a:t>
            </a:r>
          </a:p>
          <a:p>
            <a:pPr lvl="2"/>
            <a:r>
              <a:rPr lang="en-US" dirty="0" smtClean="0"/>
              <a:t>Emergent :  14 – 16 Gauge </a:t>
            </a:r>
            <a:r>
              <a:rPr lang="en-US" dirty="0" err="1" smtClean="0"/>
              <a:t>i</a:t>
            </a:r>
            <a:r>
              <a:rPr lang="en-US" dirty="0" smtClean="0"/>
              <a:t>/v needle  in 2</a:t>
            </a:r>
            <a:r>
              <a:rPr lang="en-US" baseline="30000" dirty="0" smtClean="0"/>
              <a:t>nd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IC space (</a:t>
            </a:r>
            <a:r>
              <a:rPr lang="en-US" dirty="0" err="1" smtClean="0"/>
              <a:t>midclavicular</a:t>
            </a:r>
            <a:r>
              <a:rPr lang="en-US" dirty="0" smtClean="0"/>
              <a:t> line)</a:t>
            </a:r>
          </a:p>
          <a:p>
            <a:pPr lvl="2"/>
            <a:r>
              <a:rPr lang="en-US" dirty="0" smtClean="0"/>
              <a:t>Definitive : Tube </a:t>
            </a:r>
            <a:r>
              <a:rPr lang="en-US" dirty="0"/>
              <a:t>T</a:t>
            </a:r>
            <a:r>
              <a:rPr lang="en-US" dirty="0" smtClean="0"/>
              <a:t>horacostomy </a:t>
            </a:r>
          </a:p>
          <a:p>
            <a:pPr lvl="3"/>
            <a:r>
              <a:rPr lang="en-US" dirty="0" smtClean="0"/>
              <a:t>To be kept in place till &lt; 100 ml fluid drains /day</a:t>
            </a:r>
          </a:p>
          <a:p>
            <a:pPr lvl="3"/>
            <a:r>
              <a:rPr lang="en-US" dirty="0" smtClean="0"/>
              <a:t>No air leak </a:t>
            </a:r>
          </a:p>
          <a:p>
            <a:pPr lvl="3"/>
            <a:r>
              <a:rPr lang="en-US" dirty="0" smtClean="0"/>
              <a:t>Lung  fully expanded </a:t>
            </a:r>
          </a:p>
          <a:p>
            <a:pPr lvl="3"/>
            <a:endParaRPr lang="en-US" dirty="0"/>
          </a:p>
          <a:p>
            <a:r>
              <a:rPr lang="en-US" dirty="0" smtClean="0"/>
              <a:t>Subcutaneous and </a:t>
            </a:r>
            <a:r>
              <a:rPr lang="en-US" dirty="0" err="1" smtClean="0"/>
              <a:t>Mediastinal</a:t>
            </a:r>
            <a:r>
              <a:rPr lang="en-US" dirty="0" smtClean="0"/>
              <a:t> Emphysema are other manifestations of barotrauma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315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Respiratory Failure </a:t>
            </a:r>
            <a:endParaRPr lang="en-IN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40154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>
            <a:off x="4267200" y="5867400"/>
            <a:ext cx="762000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02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Respiratory Failure </a:t>
            </a:r>
            <a:endParaRPr lang="en-IN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4992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0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Aspiration </a:t>
            </a:r>
            <a:endParaRPr lang="en-IN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861408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837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53B927-FF94-4641-B238-D3B5DA036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E53B927-FF94-4641-B238-D3B5DA036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F4B90C-05F9-4F74-95EE-92B7CC1EC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5F4B90C-05F9-4F74-95EE-92B7CC1EC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098F60-CE1F-487B-BCA4-7BAC7A3D5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38098F60-CE1F-487B-BCA4-7BAC7A3D5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C7874-A185-4B8A-B7B7-504CB0C94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D4C7874-A185-4B8A-B7B7-504CB0C94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566B7-FFFE-4419-8E64-6864FAFA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61566B7-FFFE-4419-8E64-6864FAFAD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E6957F-9500-47B5-A79B-77A8CA548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81E6957F-9500-47B5-A79B-77A8CA548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58DAEE-74D7-46EC-8118-C8C73950C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558DAEE-74D7-46EC-8118-C8C73950C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3338E-647B-4083-A542-27F17059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A03338E-647B-4083-A542-27F170599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932FCA-3690-4EAB-8BFA-9FCD9A49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4A932FCA-3690-4EAB-8BFA-9FCD9A49C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10140-A019-4801-83CD-3789F1FCD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87610140-A019-4801-83CD-3789F1FCD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Oxygen transfer is perfusion (Q) limited </a:t>
            </a:r>
          </a:p>
          <a:p>
            <a:pPr lvl="1"/>
            <a:r>
              <a:rPr lang="en-US" dirty="0" smtClean="0"/>
              <a:t>Normal alveolar-arterial PO</a:t>
            </a:r>
            <a:r>
              <a:rPr lang="en-US" baseline="-25000" dirty="0" smtClean="0"/>
              <a:t>2  </a:t>
            </a:r>
            <a:r>
              <a:rPr lang="en-US" dirty="0" smtClean="0"/>
              <a:t>gradient = 10 mmHg    </a:t>
            </a:r>
            <a:r>
              <a:rPr lang="en-US" b="1" dirty="0" smtClean="0"/>
              <a:t>[150 </a:t>
            </a:r>
            <a:r>
              <a:rPr lang="en-US" b="1" dirty="0"/>
              <a:t>– (</a:t>
            </a:r>
            <a:r>
              <a:rPr lang="en-US" b="1" dirty="0" smtClean="0"/>
              <a:t>PaCO</a:t>
            </a:r>
            <a:r>
              <a:rPr lang="en-US" b="1" baseline="-25000" dirty="0" smtClean="0"/>
              <a:t>2 </a:t>
            </a:r>
            <a:r>
              <a:rPr lang="en-US" b="1" dirty="0" smtClean="0"/>
              <a:t>/0.8)- </a:t>
            </a:r>
            <a:r>
              <a:rPr lang="en-IN" b="1" dirty="0" smtClean="0"/>
              <a:t>PaO</a:t>
            </a:r>
            <a:r>
              <a:rPr lang="en-IN" b="1" baseline="-25000" dirty="0" smtClean="0"/>
              <a:t>2</a:t>
            </a:r>
            <a:r>
              <a:rPr lang="en-IN" b="1" dirty="0" smtClean="0"/>
              <a:t> ]</a:t>
            </a:r>
            <a:endParaRPr lang="en-IN" b="1" baseline="-25000" dirty="0"/>
          </a:p>
          <a:p>
            <a:pPr lvl="1"/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transfer is Ventilation (V) dependent </a:t>
            </a:r>
          </a:p>
          <a:p>
            <a:endParaRPr lang="en-US" baseline="-25000" dirty="0"/>
          </a:p>
          <a:p>
            <a:r>
              <a:rPr lang="en-US" dirty="0" smtClean="0"/>
              <a:t>V/Q mismatch results in </a:t>
            </a:r>
          </a:p>
          <a:p>
            <a:pPr lvl="1"/>
            <a:r>
              <a:rPr lang="en-IN" dirty="0" smtClean="0"/>
              <a:t>↓</a:t>
            </a:r>
            <a:r>
              <a:rPr lang="en-IN" dirty="0" err="1" smtClean="0"/>
              <a:t>ed</a:t>
            </a:r>
            <a:r>
              <a:rPr lang="en-IN" dirty="0"/>
              <a:t> </a:t>
            </a:r>
            <a:r>
              <a:rPr lang="en-IN" dirty="0" smtClean="0"/>
              <a:t>PaO</a:t>
            </a:r>
            <a:r>
              <a:rPr lang="en-IN" baseline="-25000" dirty="0" smtClean="0"/>
              <a:t>2</a:t>
            </a:r>
          </a:p>
          <a:p>
            <a:pPr lvl="1"/>
            <a:r>
              <a:rPr lang="en-IN" dirty="0" smtClean="0">
                <a:latin typeface="Calibri"/>
                <a:cs typeface="Calibri"/>
              </a:rPr>
              <a:t>↑</a:t>
            </a:r>
            <a:r>
              <a:rPr lang="en-IN" dirty="0" err="1" smtClean="0">
                <a:latin typeface="Calibri"/>
                <a:cs typeface="Calibri"/>
              </a:rPr>
              <a:t>ed</a:t>
            </a:r>
            <a:r>
              <a:rPr lang="en-IN" dirty="0">
                <a:cs typeface="Calibri"/>
              </a:rPr>
              <a:t> </a:t>
            </a:r>
            <a:r>
              <a:rPr lang="en-IN" dirty="0" smtClean="0">
                <a:cs typeface="Calibri"/>
              </a:rPr>
              <a:t>PaCO</a:t>
            </a:r>
            <a:r>
              <a:rPr lang="en-IN" baseline="-25000" dirty="0" smtClean="0">
                <a:cs typeface="Calibri"/>
              </a:rPr>
              <a:t>2</a:t>
            </a:r>
            <a:r>
              <a:rPr lang="en-IN" dirty="0" smtClean="0">
                <a:cs typeface="Calibri"/>
              </a:rPr>
              <a:t> – may be corrected by hyperventilation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815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50" y="2014537"/>
            <a:ext cx="6988850" cy="3243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791200"/>
            <a:ext cx="174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Patchy Infiltrates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86000" y="2971800"/>
            <a:ext cx="533400" cy="2819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3007782" y="3341132"/>
            <a:ext cx="607482" cy="24500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5791200"/>
            <a:ext cx="179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Infiltrates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034972" y="1203960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Aspiration Pneumonitis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7708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Aspiration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Bronchoscopy for foreign body </a:t>
            </a:r>
          </a:p>
          <a:p>
            <a:pPr lvl="1"/>
            <a:r>
              <a:rPr lang="en-US" dirty="0" smtClean="0"/>
              <a:t>Empirical antibiotics </a:t>
            </a:r>
          </a:p>
          <a:p>
            <a:pPr lvl="2"/>
            <a:r>
              <a:rPr lang="en-US" dirty="0" smtClean="0"/>
              <a:t>Penicillin group drugs for community acquired aspiration pneumonia</a:t>
            </a:r>
          </a:p>
          <a:p>
            <a:pPr lvl="2"/>
            <a:r>
              <a:rPr lang="en-US" dirty="0" err="1" smtClean="0"/>
              <a:t>Piperacillin</a:t>
            </a:r>
            <a:r>
              <a:rPr lang="en-US" dirty="0" smtClean="0"/>
              <a:t> + aminoglycoside for nosocomial aspiration </a:t>
            </a:r>
          </a:p>
          <a:p>
            <a:pPr lvl="1"/>
            <a:r>
              <a:rPr lang="en-US" dirty="0" smtClean="0"/>
              <a:t>Change as per culture reports</a:t>
            </a:r>
          </a:p>
          <a:p>
            <a:pPr lvl="1"/>
            <a:r>
              <a:rPr lang="en-US" dirty="0" smtClean="0"/>
              <a:t>Empirical corticosteroids and PEEP may not be beneficial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79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Atelectasis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Microatelectasis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May not be apparent on </a:t>
            </a:r>
            <a:r>
              <a:rPr lang="en-US" dirty="0" err="1" smtClean="0"/>
              <a:t>Xray</a:t>
            </a:r>
            <a:endParaRPr lang="en-US" dirty="0" smtClean="0"/>
          </a:p>
          <a:p>
            <a:pPr lvl="1"/>
            <a:r>
              <a:rPr lang="en-US" dirty="0" smtClean="0"/>
              <a:t>Intrapulmonary shunt → hypoxemia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Lobar /</a:t>
            </a:r>
            <a:r>
              <a:rPr lang="en-US" dirty="0" err="1" smtClean="0"/>
              <a:t>Panlobar</a:t>
            </a:r>
            <a:r>
              <a:rPr lang="en-US" dirty="0" smtClean="0"/>
              <a:t> Atelectasis</a:t>
            </a:r>
          </a:p>
          <a:p>
            <a:pPr lvl="2"/>
            <a:r>
              <a:rPr lang="en-US" dirty="0" smtClean="0"/>
              <a:t>Mucus plug</a:t>
            </a:r>
          </a:p>
          <a:p>
            <a:pPr lvl="2"/>
            <a:r>
              <a:rPr lang="en-US" dirty="0" smtClean="0"/>
              <a:t>Foreign body</a:t>
            </a:r>
          </a:p>
          <a:p>
            <a:pPr lvl="2"/>
            <a:r>
              <a:rPr lang="en-US" dirty="0" smtClean="0"/>
              <a:t>Intubation of main bronchus</a:t>
            </a:r>
          </a:p>
          <a:p>
            <a:pPr lvl="1"/>
            <a:r>
              <a:rPr lang="en-US" dirty="0" smtClean="0"/>
              <a:t>Collapse</a:t>
            </a:r>
          </a:p>
          <a:p>
            <a:pPr lvl="1"/>
            <a:r>
              <a:rPr lang="en-US" dirty="0" smtClean="0"/>
              <a:t>Parenchymal density on X ray; rib crowding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68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Atelectasis </a:t>
            </a:r>
            <a:endParaRPr lang="en-IN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23353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09800"/>
            <a:ext cx="448127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Atelectasis – Treatment </a:t>
            </a:r>
            <a:endParaRPr lang="en-IN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67521"/>
              </p:ext>
            </p:extLst>
          </p:nvPr>
        </p:nvGraphicFramePr>
        <p:xfrm>
          <a:off x="457200" y="1600200"/>
          <a:ext cx="784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3352800"/>
            <a:ext cx="5437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</a:rPr>
              <a:t>A.D.A.M.</a:t>
            </a:r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P</a:t>
            </a:r>
            <a:r>
              <a:rPr lang="en-US" u="sng" dirty="0" smtClean="0"/>
              <a:t>ulmonary Edema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Clinically:</a:t>
            </a:r>
          </a:p>
          <a:p>
            <a:pPr lvl="1"/>
            <a:r>
              <a:rPr lang="en-US" dirty="0" smtClean="0"/>
              <a:t>Dyspnea</a:t>
            </a:r>
          </a:p>
          <a:p>
            <a:pPr lvl="1"/>
            <a:r>
              <a:rPr lang="en-US" dirty="0" smtClean="0"/>
              <a:t>Cough</a:t>
            </a:r>
          </a:p>
          <a:p>
            <a:pPr lvl="1"/>
            <a:r>
              <a:rPr lang="en-US" dirty="0" smtClean="0"/>
              <a:t>Bilateral  crackles</a:t>
            </a:r>
          </a:p>
          <a:p>
            <a:pPr lvl="1"/>
            <a:r>
              <a:rPr lang="en-US" dirty="0" smtClean="0"/>
              <a:t>Occasionally wheeze</a:t>
            </a:r>
          </a:p>
          <a:p>
            <a:r>
              <a:rPr lang="en-US" dirty="0" smtClean="0"/>
              <a:t>ABG</a:t>
            </a:r>
          </a:p>
          <a:p>
            <a:pPr lvl="1"/>
            <a:r>
              <a:rPr lang="en-US" dirty="0" smtClean="0"/>
              <a:t>↓</a:t>
            </a:r>
            <a:r>
              <a:rPr lang="en-US" dirty="0" err="1" smtClean="0"/>
              <a:t>ed</a:t>
            </a:r>
            <a:r>
              <a:rPr lang="en-US" dirty="0" smtClean="0"/>
              <a:t> PaO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Widened Alveolar- Arterial PO</a:t>
            </a:r>
            <a:r>
              <a:rPr lang="en-US" baseline="-25000" dirty="0" smtClean="0"/>
              <a:t>2  </a:t>
            </a:r>
            <a:r>
              <a:rPr lang="en-US" dirty="0" smtClean="0"/>
              <a:t>Gradient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Cardiogenic </a:t>
            </a:r>
          </a:p>
          <a:p>
            <a:r>
              <a:rPr lang="en-US" dirty="0" smtClean="0"/>
              <a:t>Non Cardiogenic  </a:t>
            </a:r>
          </a:p>
          <a:p>
            <a:pPr lvl="1"/>
            <a:endParaRPr lang="en-US" dirty="0"/>
          </a:p>
          <a:p>
            <a:pPr lvl="1"/>
            <a:endParaRPr lang="en-US" baseline="-25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32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P</a:t>
            </a:r>
            <a:r>
              <a:rPr lang="en-US" u="sng" dirty="0" smtClean="0"/>
              <a:t>ulmonary Edema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Cardiogenic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Elevated Pulmonary Artery Wedge Pressure (&gt; 18 mm Hg)</a:t>
            </a:r>
          </a:p>
          <a:p>
            <a:pPr lvl="1"/>
            <a:r>
              <a:rPr lang="en-US" dirty="0" smtClean="0"/>
              <a:t>Diminished cardiac output</a:t>
            </a:r>
          </a:p>
          <a:p>
            <a:pPr lvl="1"/>
            <a:r>
              <a:rPr lang="en-US" dirty="0" smtClean="0"/>
              <a:t>Jugular venous distension </a:t>
            </a:r>
          </a:p>
          <a:p>
            <a:pPr lvl="1"/>
            <a:r>
              <a:rPr lang="en-US" dirty="0" smtClean="0"/>
              <a:t>Increased systemic vascular resistance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Pre load reduction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oop diuretics (</a:t>
            </a:r>
            <a:r>
              <a:rPr lang="en-US" dirty="0" err="1" smtClean="0"/>
              <a:t>i</a:t>
            </a:r>
            <a:r>
              <a:rPr lang="en-US" dirty="0" smtClean="0"/>
              <a:t>/v furosemide 20 – 80 mg 6 </a:t>
            </a:r>
            <a:r>
              <a:rPr lang="en-US" dirty="0" err="1" smtClean="0"/>
              <a:t>hrly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Morphine</a:t>
            </a:r>
          </a:p>
          <a:p>
            <a:pPr lvl="1"/>
            <a:r>
              <a:rPr lang="en-US" dirty="0" smtClean="0"/>
              <a:t>Inotropes</a:t>
            </a:r>
          </a:p>
          <a:p>
            <a:pPr lvl="1"/>
            <a:r>
              <a:rPr lang="en-US" dirty="0" smtClean="0"/>
              <a:t>Ventilation with PEEP as needed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baseline="-25000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91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P</a:t>
            </a:r>
            <a:r>
              <a:rPr lang="en-US" u="sng" dirty="0" smtClean="0"/>
              <a:t>ulmonary Edema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Non-Cardiogenic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ARDS</a:t>
            </a:r>
          </a:p>
          <a:p>
            <a:pPr lvl="1"/>
            <a:r>
              <a:rPr lang="en-IN" dirty="0"/>
              <a:t>Pulmonary artery wedge pressure &lt; 18 </a:t>
            </a:r>
            <a:r>
              <a:rPr lang="en-IN" dirty="0" smtClean="0"/>
              <a:t>mmHg</a:t>
            </a:r>
          </a:p>
          <a:p>
            <a:pPr lvl="1"/>
            <a:r>
              <a:rPr lang="en-US" dirty="0" smtClean="0"/>
              <a:t>No jugular venous distension </a:t>
            </a:r>
          </a:p>
          <a:p>
            <a:pPr lvl="1"/>
            <a:r>
              <a:rPr lang="en-US" dirty="0" smtClean="0"/>
              <a:t>Mortality 60 – 70%</a:t>
            </a:r>
          </a:p>
          <a:p>
            <a:pPr lvl="1"/>
            <a:r>
              <a:rPr lang="en-US" dirty="0" smtClean="0"/>
              <a:t>Treatment </a:t>
            </a:r>
          </a:p>
          <a:p>
            <a:pPr lvl="2"/>
            <a:r>
              <a:rPr lang="en-US" dirty="0" smtClean="0"/>
              <a:t>Oxygenation  -  mechanical ventilation  with PEEP</a:t>
            </a:r>
          </a:p>
          <a:p>
            <a:pPr lvl="3"/>
            <a:r>
              <a:rPr lang="en-US" dirty="0" smtClean="0"/>
              <a:t>Pressure Control Inverse Ratio Ventilation </a:t>
            </a:r>
          </a:p>
          <a:p>
            <a:pPr lvl="3"/>
            <a:r>
              <a:rPr lang="en-US" dirty="0" smtClean="0"/>
              <a:t>High Frequency jet ventilation 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baseline="-25000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1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P</a:t>
            </a:r>
            <a:r>
              <a:rPr lang="en-US" u="sng" dirty="0" smtClean="0"/>
              <a:t>ulmonary Edema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Non-Cardiogenic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Neurogenic Pulmonary Edema </a:t>
            </a:r>
          </a:p>
          <a:p>
            <a:pPr lvl="1"/>
            <a:r>
              <a:rPr lang="en-US" dirty="0" smtClean="0"/>
              <a:t>Incidence 11 -71% </a:t>
            </a:r>
          </a:p>
          <a:p>
            <a:pPr lvl="1"/>
            <a:r>
              <a:rPr lang="en-US" dirty="0" smtClean="0"/>
              <a:t>SAH, Head Injury </a:t>
            </a:r>
          </a:p>
          <a:p>
            <a:pPr lvl="1"/>
            <a:r>
              <a:rPr lang="en-US" dirty="0" smtClean="0"/>
              <a:t>Mechanism :</a:t>
            </a:r>
          </a:p>
          <a:p>
            <a:pPr lvl="2"/>
            <a:r>
              <a:rPr lang="en-US" dirty="0" smtClean="0"/>
              <a:t>Increased Sympathetic  Discharge</a:t>
            </a:r>
          </a:p>
          <a:p>
            <a:pPr lvl="2"/>
            <a:r>
              <a:rPr lang="en-US" dirty="0" smtClean="0"/>
              <a:t>Inflammatory mediators</a:t>
            </a:r>
          </a:p>
          <a:p>
            <a:pPr lvl="1"/>
            <a:r>
              <a:rPr lang="en-US" dirty="0" smtClean="0"/>
              <a:t>Treatment : Supportive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baseline="-25000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977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COMPLICATIONS </a:t>
            </a:r>
            <a:r>
              <a:rPr lang="en-US" u="sng" dirty="0" smtClean="0"/>
              <a:t>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611744"/>
              </p:ext>
            </p:extLst>
          </p:nvPr>
        </p:nvGraphicFramePr>
        <p:xfrm>
          <a:off x="457200" y="1341437"/>
          <a:ext cx="83820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1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IN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6877" y="1890336"/>
            <a:ext cx="7891323" cy="4129464"/>
            <a:chOff x="97521" y="1890336"/>
            <a:chExt cx="7891323" cy="412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890336"/>
              <a:ext cx="6845844" cy="41294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521" y="4050268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Embolus </a:t>
              </a:r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95400" y="4800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Delay 9"/>
            <p:cNvSpPr/>
            <p:nvPr/>
          </p:nvSpPr>
          <p:spPr>
            <a:xfrm>
              <a:off x="6019800" y="2740152"/>
              <a:ext cx="76200" cy="38404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563" y="2716213"/>
              <a:ext cx="96837" cy="4079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762000" y="4407932"/>
              <a:ext cx="533400" cy="3926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85798" y="2145268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Mucus plug </a:t>
              </a:r>
              <a:endParaRPr lang="en-IN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486400" y="2426732"/>
              <a:ext cx="533400" cy="3926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20260" y="1371600"/>
            <a:ext cx="324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Ventilation Perfusion Mismatch 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65725" y="5955268"/>
            <a:ext cx="29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Correctable with 100%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6096000"/>
            <a:ext cx="329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 to Left Shunt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Does not respond to </a:t>
            </a:r>
            <a:r>
              <a:rPr lang="en-US" dirty="0"/>
              <a:t>100% 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5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COMPLICATIONS </a:t>
            </a:r>
            <a:r>
              <a:rPr lang="en-US" u="sng" dirty="0" smtClean="0"/>
              <a:t>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78854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43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COMPLICATIONS </a:t>
            </a:r>
            <a:r>
              <a:rPr lang="en-US" u="sng" dirty="0" smtClean="0"/>
              <a:t>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1916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87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Pulmonary Embolism </a:t>
            </a:r>
            <a:endParaRPr lang="en-IN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90662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54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03490"/>
            <a:ext cx="4343399" cy="46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22" y="5638800"/>
            <a:ext cx="8677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Pulmonary Thromboembolism </a:t>
            </a:r>
          </a:p>
          <a:p>
            <a:pPr algn="ctr"/>
            <a:r>
              <a:rPr lang="en-IN" sz="2000" dirty="0"/>
              <a:t> </a:t>
            </a:r>
            <a:r>
              <a:rPr lang="en-IN" sz="2000" dirty="0" smtClean="0"/>
              <a:t>Bilateral </a:t>
            </a:r>
            <a:r>
              <a:rPr lang="en-IN" sz="2000" dirty="0"/>
              <a:t>pleural effusions with long linear bands of atelectasis (</a:t>
            </a:r>
            <a:r>
              <a:rPr lang="en-IN" sz="2000" dirty="0" err="1"/>
              <a:t>Fleischner</a:t>
            </a:r>
            <a:r>
              <a:rPr lang="en-IN" sz="2000" dirty="0"/>
              <a:t> lines)</a:t>
            </a:r>
          </a:p>
        </p:txBody>
      </p:sp>
    </p:spTree>
    <p:extLst>
      <p:ext uri="{BB962C8B-B14F-4D97-AF65-F5344CB8AC3E}">
        <p14:creationId xmlns:p14="http://schemas.microsoft.com/office/powerpoint/2010/main" val="178282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Pulmonary Embolism 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69021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03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 smtClean="0"/>
              <a:t>Pulmonary Embolism 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DVT prophylaxis</a:t>
            </a:r>
          </a:p>
          <a:p>
            <a:pPr lvl="1"/>
            <a:r>
              <a:rPr lang="en-US" dirty="0" smtClean="0"/>
              <a:t>Graded Compression Stockings; Intermittent </a:t>
            </a:r>
            <a:r>
              <a:rPr lang="en-US" dirty="0"/>
              <a:t>P</a:t>
            </a:r>
            <a:r>
              <a:rPr lang="en-US" dirty="0" smtClean="0"/>
              <a:t>neumatic Compression Devices</a:t>
            </a:r>
          </a:p>
          <a:p>
            <a:pPr lvl="1"/>
            <a:r>
              <a:rPr lang="en-US" dirty="0" smtClean="0"/>
              <a:t>Low dose heparin (5000 IU twice daily)</a:t>
            </a:r>
          </a:p>
          <a:p>
            <a:pPr lvl="1"/>
            <a:r>
              <a:rPr lang="en-US" dirty="0" smtClean="0"/>
              <a:t>Low Molecular Weight Heparin </a:t>
            </a:r>
          </a:p>
          <a:p>
            <a:pPr lvl="1"/>
            <a:r>
              <a:rPr lang="en-US" dirty="0" smtClean="0"/>
              <a:t>IVC Filter </a:t>
            </a:r>
          </a:p>
          <a:p>
            <a:pPr lvl="4"/>
            <a:r>
              <a:rPr lang="en-US" dirty="0" smtClean="0"/>
              <a:t>Greenfield filter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51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C</a:t>
            </a:r>
            <a:r>
              <a:rPr lang="en-US" u="sng" dirty="0" smtClean="0"/>
              <a:t>entral Venous </a:t>
            </a:r>
            <a:r>
              <a:rPr lang="en-US" u="sng" dirty="0"/>
              <a:t>A</a:t>
            </a:r>
            <a:r>
              <a:rPr lang="en-US" u="sng" dirty="0" smtClean="0"/>
              <a:t>ccess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226113"/>
              </p:ext>
            </p:extLst>
          </p:nvPr>
        </p:nvGraphicFramePr>
        <p:xfrm>
          <a:off x="990600" y="1600200"/>
          <a:ext cx="75438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" y="5537240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Vandoni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RE, et al 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Randomised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comparison of complications from three different permanent central venous access systems. Swiss Med Wkly. 2009 May 30;139(21-22):313-6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1200" dirty="0" err="1"/>
              <a:t>Walshe</a:t>
            </a:r>
            <a:r>
              <a:rPr lang="en-IN" sz="1200" dirty="0"/>
              <a:t> C, </a:t>
            </a:r>
            <a:r>
              <a:rPr lang="en-IN" sz="1200" dirty="0" smtClean="0"/>
              <a:t>et al . </a:t>
            </a:r>
            <a:r>
              <a:rPr lang="en-IN" sz="1200" dirty="0"/>
              <a:t>Vascular erosion by central venous catheters used for total parenteral nutrition. Intensive Care Med. 2007 Mar;33(3):534-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r>
              <a:rPr lang="en-US" u="sng" dirty="0"/>
              <a:t>C</a:t>
            </a:r>
            <a:r>
              <a:rPr lang="en-US" u="sng" dirty="0" smtClean="0"/>
              <a:t>entral Venous </a:t>
            </a:r>
            <a:r>
              <a:rPr lang="en-US" u="sng" dirty="0"/>
              <a:t>A</a:t>
            </a:r>
            <a:r>
              <a:rPr lang="en-US" u="sng" dirty="0" smtClean="0"/>
              <a:t>ccess</a:t>
            </a:r>
            <a:endParaRPr lang="en-IN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11429" r="8285" b="4000"/>
          <a:stretch/>
        </p:blipFill>
        <p:spPr>
          <a:xfrm>
            <a:off x="868680" y="1905000"/>
            <a:ext cx="2865120" cy="225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0699" r="7860" b="8370"/>
          <a:stretch/>
        </p:blipFill>
        <p:spPr>
          <a:xfrm>
            <a:off x="4938637" y="1905000"/>
            <a:ext cx="2742323" cy="225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163" b="5969"/>
          <a:stretch/>
        </p:blipFill>
        <p:spPr>
          <a:xfrm>
            <a:off x="3179694" y="4160520"/>
            <a:ext cx="2702946" cy="2468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479" y="457200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line 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800" y="2438400"/>
            <a:ext cx="990600" cy="2133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9729" y="5715000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Chest Tube 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57800" y="5257800"/>
            <a:ext cx="1817235" cy="6418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4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Pulmonary complications are one of the most common causes of morbidity and mortality in neurosurgical patients</a:t>
            </a:r>
          </a:p>
          <a:p>
            <a:r>
              <a:rPr lang="en-US" dirty="0" smtClean="0"/>
              <a:t>Many conditions require strong index of suspicion for timely diagnosis and treatment</a:t>
            </a:r>
          </a:p>
          <a:p>
            <a:r>
              <a:rPr lang="en-US" dirty="0" smtClean="0"/>
              <a:t>Serial Chest X rays and ABG are indispensable </a:t>
            </a:r>
          </a:p>
          <a:p>
            <a:r>
              <a:rPr lang="en-US" dirty="0" smtClean="0"/>
              <a:t>Timely intervention may help avert morbidity and mortality in many cases.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469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Dead space -to -Tidal Volume </a:t>
            </a:r>
            <a:r>
              <a:rPr lang="en-US" b="1" dirty="0" smtClean="0"/>
              <a:t>(</a:t>
            </a:r>
            <a:r>
              <a:rPr lang="en-US" b="1" dirty="0" err="1" smtClean="0"/>
              <a:t>Vd</a:t>
            </a:r>
            <a:r>
              <a:rPr lang="en-US" b="1" dirty="0" smtClean="0"/>
              <a:t>/</a:t>
            </a:r>
            <a:r>
              <a:rPr lang="en-US" b="1" dirty="0" err="1" smtClean="0"/>
              <a:t>Vt</a:t>
            </a:r>
            <a:r>
              <a:rPr lang="en-US" dirty="0" smtClean="0"/>
              <a:t>) ratio =  (PaCO</a:t>
            </a:r>
            <a:r>
              <a:rPr lang="en-US" baseline="-25000" dirty="0" smtClean="0"/>
              <a:t>2</a:t>
            </a:r>
            <a:r>
              <a:rPr lang="en-US" dirty="0" smtClean="0"/>
              <a:t> – PECO</a:t>
            </a:r>
            <a:r>
              <a:rPr lang="en-US" baseline="-25000" dirty="0" smtClean="0"/>
              <a:t>2</a:t>
            </a:r>
            <a:r>
              <a:rPr lang="en-US" dirty="0" smtClean="0"/>
              <a:t>)/PaCO</a:t>
            </a:r>
            <a:r>
              <a:rPr lang="en-US" baseline="-25000" dirty="0" smtClean="0"/>
              <a:t>2 </a:t>
            </a:r>
            <a:r>
              <a:rPr lang="en-US" dirty="0" smtClean="0"/>
              <a:t>=  0.2 - 0.3 </a:t>
            </a:r>
          </a:p>
          <a:p>
            <a:pPr lvl="1"/>
            <a:r>
              <a:rPr lang="en-US" dirty="0"/>
              <a:t>↑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Vd</a:t>
            </a:r>
            <a:r>
              <a:rPr lang="en-US" dirty="0" smtClean="0"/>
              <a:t>/</a:t>
            </a:r>
            <a:r>
              <a:rPr lang="en-US" dirty="0" err="1" smtClean="0"/>
              <a:t>Vt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indicates  </a:t>
            </a:r>
            <a:r>
              <a:rPr lang="en-US" b="1" dirty="0" smtClean="0">
                <a:latin typeface="Calibri"/>
                <a:cs typeface="Calibri"/>
              </a:rPr>
              <a:t>ventilator dependence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Tracheostomy reduces </a:t>
            </a:r>
            <a:r>
              <a:rPr lang="en-US" dirty="0" err="1" smtClean="0">
                <a:latin typeface="Calibri"/>
                <a:cs typeface="Calibri"/>
              </a:rPr>
              <a:t>Vd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Vt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Oxygen delivery optimized by maintaining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PaO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 90 – 100 mmHg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Hb</a:t>
            </a:r>
            <a:r>
              <a:rPr lang="en-US" dirty="0" smtClean="0">
                <a:latin typeface="Calibri"/>
                <a:cs typeface="Calibri"/>
              </a:rPr>
              <a:t>  &gt;10g/</a:t>
            </a:r>
            <a:r>
              <a:rPr lang="en-US" dirty="0" err="1" smtClean="0">
                <a:latin typeface="Calibri"/>
                <a:cs typeface="Calibri"/>
              </a:rPr>
              <a:t>dL</a:t>
            </a:r>
            <a:endParaRPr lang="en-US" dirty="0" smtClean="0">
              <a:latin typeface="Calibri"/>
              <a:cs typeface="Calibri"/>
            </a:endParaRPr>
          </a:p>
          <a:p>
            <a:pPr marL="857250" lvl="2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93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of Breathing </a:t>
            </a:r>
          </a:p>
          <a:p>
            <a:pPr lvl="1"/>
            <a:r>
              <a:rPr lang="en-US" dirty="0" smtClean="0"/>
              <a:t>Rhythm and Pattern Generator </a:t>
            </a:r>
          </a:p>
          <a:p>
            <a:pPr lvl="2"/>
            <a:r>
              <a:rPr lang="en-US" dirty="0" smtClean="0"/>
              <a:t>    DRG and VRG located in medulla</a:t>
            </a:r>
          </a:p>
          <a:p>
            <a:pPr lvl="1"/>
            <a:r>
              <a:rPr lang="en-US" dirty="0" smtClean="0"/>
              <a:t>Pneumotaxic  center </a:t>
            </a:r>
          </a:p>
          <a:p>
            <a:pPr lvl="2"/>
            <a:r>
              <a:rPr lang="en-US" dirty="0" smtClean="0"/>
              <a:t>Pons</a:t>
            </a:r>
          </a:p>
          <a:p>
            <a:pPr lvl="2"/>
            <a:r>
              <a:rPr lang="en-US" dirty="0" smtClean="0"/>
              <a:t>Inspiratory cut off</a:t>
            </a:r>
            <a:endParaRPr lang="en-US" dirty="0"/>
          </a:p>
          <a:p>
            <a:pPr lvl="1"/>
            <a:r>
              <a:rPr lang="en-US" dirty="0" smtClean="0"/>
              <a:t>Chemoreceptors</a:t>
            </a:r>
          </a:p>
          <a:p>
            <a:pPr lvl="2"/>
            <a:r>
              <a:rPr lang="en-US" dirty="0" smtClean="0"/>
              <a:t>Central (near medulla) : CSF pH and PaCO</a:t>
            </a:r>
            <a:r>
              <a:rPr lang="en-US" baseline="-25000" dirty="0" smtClean="0"/>
              <a:t>2</a:t>
            </a:r>
            <a:endParaRPr lang="en-IN" baseline="-25000" dirty="0"/>
          </a:p>
          <a:p>
            <a:pPr lvl="2"/>
            <a:r>
              <a:rPr lang="en-US" dirty="0" smtClean="0"/>
              <a:t>Peripheral  (Carotid and aortic bodies) : O</a:t>
            </a:r>
            <a:r>
              <a:rPr lang="en-US" baseline="-25000" dirty="0" smtClean="0"/>
              <a:t>2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Mechanoreceptors (feedback and irritant)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966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Breathing Patterns:</a:t>
            </a:r>
          </a:p>
          <a:p>
            <a:r>
              <a:rPr lang="en-US" dirty="0" smtClean="0"/>
              <a:t>Central Alveolar Hypoventilation </a:t>
            </a:r>
          </a:p>
          <a:p>
            <a:pPr lvl="1"/>
            <a:r>
              <a:rPr lang="en-US" dirty="0" smtClean="0"/>
              <a:t>Slow and shallow; regular</a:t>
            </a:r>
          </a:p>
          <a:p>
            <a:pPr lvl="1"/>
            <a:r>
              <a:rPr lang="en-US" dirty="0" smtClean="0"/>
              <a:t>Insult to brainstem</a:t>
            </a:r>
          </a:p>
          <a:p>
            <a:r>
              <a:rPr lang="en-US" dirty="0" smtClean="0"/>
              <a:t>Ataxic Respiration:</a:t>
            </a:r>
          </a:p>
          <a:p>
            <a:pPr lvl="1"/>
            <a:r>
              <a:rPr lang="en-US" dirty="0" smtClean="0"/>
              <a:t>Slow and irregular</a:t>
            </a:r>
          </a:p>
          <a:p>
            <a:pPr lvl="1"/>
            <a:r>
              <a:rPr lang="en-US" dirty="0" smtClean="0"/>
              <a:t>Injury to medulla/caudal pons</a:t>
            </a:r>
          </a:p>
        </p:txBody>
      </p:sp>
    </p:spTree>
    <p:extLst>
      <p:ext uri="{BB962C8B-B14F-4D97-AF65-F5344CB8AC3E}">
        <p14:creationId xmlns:p14="http://schemas.microsoft.com/office/powerpoint/2010/main" val="11006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4272</TotalTime>
  <Words>3010</Words>
  <Application>Microsoft Macintosh PowerPoint</Application>
  <PresentationFormat>On-screen Show (4:3)</PresentationFormat>
  <Paragraphs>681</Paragraphs>
  <Slides>68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Technic</vt:lpstr>
      <vt:lpstr>PULMONARY CONSIDERATIONS AND COMPLICATIONS IN NEUROSURGERY </vt:lpstr>
      <vt:lpstr>Anatomy </vt:lpstr>
      <vt:lpstr>Anatomy </vt:lpstr>
      <vt:lpstr>Anatomy </vt:lpstr>
      <vt:lpstr>Physiology </vt:lpstr>
      <vt:lpstr>Physiology </vt:lpstr>
      <vt:lpstr>Physiology </vt:lpstr>
      <vt:lpstr>Physiology </vt:lpstr>
      <vt:lpstr>Physiology </vt:lpstr>
      <vt:lpstr>Physiology </vt:lpstr>
      <vt:lpstr>Physiology </vt:lpstr>
      <vt:lpstr>Excellence in Pulmonary Care </vt:lpstr>
      <vt:lpstr>AIRWAY MAINTENANCE </vt:lpstr>
      <vt:lpstr>AIRWAY MAINTENANCE </vt:lpstr>
      <vt:lpstr>AIRWAY MAINTENANCE </vt:lpstr>
      <vt:lpstr>AIRWAY MAINTENANCE  Endotracheal Intubation </vt:lpstr>
      <vt:lpstr>AIRWAY MAINTENANCE  Endotracheal Intubation </vt:lpstr>
      <vt:lpstr>AIRWAY MAINTENANCE  Endotracheal Intubation </vt:lpstr>
      <vt:lpstr>AIRWAY MAINTENANCE  Endotracheal Intubation </vt:lpstr>
      <vt:lpstr>AIRWAY MAINTENANCE  Endotracheal Intubation </vt:lpstr>
      <vt:lpstr>AIRWAY MAINTENANCE  Tracheostomy   </vt:lpstr>
      <vt:lpstr>AIRWAY MAINTENANCE  Tracheostomy   </vt:lpstr>
      <vt:lpstr>AIRWAY MAINTENANCE  Tracheostomy   : When ?</vt:lpstr>
      <vt:lpstr>AIRWAY MAINTENANCE  Tracheostomy   </vt:lpstr>
      <vt:lpstr>AIRWAY MAINTENANCE  Tracheostomy  : How? </vt:lpstr>
      <vt:lpstr>AIRWAY MAINTENANCE  Tracheostomy  : How? </vt:lpstr>
      <vt:lpstr>AIRWAY MAINTENANCE  Tracheostomy  : How? </vt:lpstr>
      <vt:lpstr>AIRWAY MAINTENANCE  Tracheostomy  </vt:lpstr>
      <vt:lpstr>AIRWAY MAINTENANCE  Tracheostomy  - Decannulation  </vt:lpstr>
      <vt:lpstr>AIRWAY MAINTENANCE  Tracheostomy  - Decannulation  </vt:lpstr>
      <vt:lpstr>MECHANICAL VENTILATION </vt:lpstr>
      <vt:lpstr>MECHANICAL VENTILATION </vt:lpstr>
      <vt:lpstr>MECHANICAL VENTILATION </vt:lpstr>
      <vt:lpstr>MECHANICAL VENTILATION Modes  </vt:lpstr>
      <vt:lpstr>MECHANICAL VENTILATION Modes  </vt:lpstr>
      <vt:lpstr>MECHANICAL VENTILATION Modes  </vt:lpstr>
      <vt:lpstr>MECHANICAL VENTILATION Weaning   </vt:lpstr>
      <vt:lpstr>MECHANICAL VENTILATION Weaning – Methods </vt:lpstr>
      <vt:lpstr>COMPLICATIONS  Mechanical Ventilation </vt:lpstr>
      <vt:lpstr>COMPLICATIONS  Mechanical Ventilation </vt:lpstr>
      <vt:lpstr>COMPLICATIONS  Mechanical Ventilation </vt:lpstr>
      <vt:lpstr>PowerPoint Presentation</vt:lpstr>
      <vt:lpstr>COMPLICATIONS  Mechanical Ventilation </vt:lpstr>
      <vt:lpstr>PowerPoint Presentation</vt:lpstr>
      <vt:lpstr>PowerPoint Presentation</vt:lpstr>
      <vt:lpstr>COMPLICATIONS  Mechanical Ventilation </vt:lpstr>
      <vt:lpstr>COMPLICATIONS  Respiratory Failure </vt:lpstr>
      <vt:lpstr>COMPLICATIONS  Respiratory Failure </vt:lpstr>
      <vt:lpstr>COMPLICATIONS  Aspiration </vt:lpstr>
      <vt:lpstr>PowerPoint Presentation</vt:lpstr>
      <vt:lpstr>COMPLICATIONS  Aspiration </vt:lpstr>
      <vt:lpstr>COMPLICATIONS  Atelectasis </vt:lpstr>
      <vt:lpstr>COMPLICATIONS  Atelectasis </vt:lpstr>
      <vt:lpstr>COMPLICATIONS  Atelectasis – Treatment </vt:lpstr>
      <vt:lpstr>COMPLICATIONS  Pulmonary Edema </vt:lpstr>
      <vt:lpstr>COMPLICATIONS  Pulmonary Edema </vt:lpstr>
      <vt:lpstr>COMPLICATIONS  Pulmonary Edema </vt:lpstr>
      <vt:lpstr>COMPLICATIONS  Pulmonary Edema </vt:lpstr>
      <vt:lpstr>COMPLICATIONS  </vt:lpstr>
      <vt:lpstr>COMPLICATIONS  </vt:lpstr>
      <vt:lpstr>COMPLICATIONS  </vt:lpstr>
      <vt:lpstr>COMPLICATIONS  Pulmonary Embolism </vt:lpstr>
      <vt:lpstr>PowerPoint Presentation</vt:lpstr>
      <vt:lpstr>COMPLICATIONS  Pulmonary Embolism </vt:lpstr>
      <vt:lpstr>COMPLICATIONS  Pulmonary Embolism </vt:lpstr>
      <vt:lpstr>COMPLICATIONS  Central Venous Access</vt:lpstr>
      <vt:lpstr>COMPLICATIONS  Central Venous Access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CONSIDERATIONS AND COMPLICATIONS IN NEUROSURGERY</dc:title>
  <dc:creator>Harshit</dc:creator>
  <cp:lastModifiedBy>apple</cp:lastModifiedBy>
  <cp:revision>148</cp:revision>
  <dcterms:created xsi:type="dcterms:W3CDTF">2006-08-16T00:00:00Z</dcterms:created>
  <dcterms:modified xsi:type="dcterms:W3CDTF">2013-12-18T11:01:41Z</dcterms:modified>
</cp:coreProperties>
</file>